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9f977739b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9f977739b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c9f977739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c9f977739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3b4d6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3b4d6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b93b4d66b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b93b4d66b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3b4d66b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3b4d66b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3b4d66b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3b4d66b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b93b4d66b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b93b4d66b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cb93b4d66b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cb93b4d66b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b93b4d66b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b93b4d66b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cb93b4d66b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cb93b4d66b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a93a594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a93a59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c6b90e7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c6b90e7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6b90e73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c6b90e73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5f58eaf0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5f58eaf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5f58ea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5f58ea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b93b4d66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b93b4d66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9f977739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9f977739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9f977739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9f977739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9f977739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9f977739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9f977739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9f977739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9f977739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c9f977739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hyperlink" Target="https://colab.research.google.com/drive/1JLjIzrmMy7il6Ml48SOUyUTit8_OfYN-?usp=sharing#scrollTo=XKMkbHxzz_S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s://colab.research.google.com/drive/1mPa7WcdrQoR2Haz1vExROgwZsLb1HltB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https://pandas.pydata.org/pandas-docs/stable/index.html" TargetMode="External"/><Relationship Id="rId5" Type="http://schemas.openxmlformats.org/officeDocument/2006/relationships/hyperlink" Target="https://numpy.org/doc/stable/" TargetMode="External"/><Relationship Id="rId6" Type="http://schemas.openxmlformats.org/officeDocument/2006/relationships/hyperlink" Target="https://www.kaggle.com/learn/panda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53900" y="921250"/>
            <a:ext cx="6482700" cy="174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900">
                <a:latin typeface="Roboto"/>
                <a:ea typeface="Roboto"/>
                <a:cs typeface="Roboto"/>
                <a:sym typeface="Roboto"/>
              </a:rPr>
              <a:t>Grupo de Estudos em Ciência de Dados</a:t>
            </a:r>
            <a:endParaRPr sz="4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53900" y="2993750"/>
            <a:ext cx="6482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#1 - Introdução ao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(Revisão de Python e Numpy)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idx="1" type="subTitle"/>
          </p:nvPr>
        </p:nvSpPr>
        <p:spPr>
          <a:xfrm>
            <a:off x="1770425" y="2571750"/>
            <a:ext cx="54252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Acessar o </a:t>
            </a:r>
            <a:r>
              <a:rPr lang="pt-BR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Colab Python Relâmpago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bit.ly/PythonRevisao</a:t>
            </a:r>
            <a:endParaRPr sz="25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6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7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7" name="Google Shape;157;p27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8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9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9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0"/>
          <p:cNvSpPr txBox="1"/>
          <p:nvPr>
            <p:ph idx="1" type="subTitle"/>
          </p:nvPr>
        </p:nvSpPr>
        <p:spPr>
          <a:xfrm>
            <a:off x="1165300" y="1815325"/>
            <a:ext cx="5689200" cy="26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Criação, Leitura e Escrita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Indexação, Seleção e Atribuição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 Sumary e Mapas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Agrupamento e Ordenação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Tipos de dados e falta de valores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Renomeando e Combinando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0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ctrTitle"/>
          </p:nvPr>
        </p:nvSpPr>
        <p:spPr>
          <a:xfrm>
            <a:off x="2524800" y="398063"/>
            <a:ext cx="40944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Pandas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94650" y="289318"/>
            <a:ext cx="1162475" cy="10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1770425" y="2571750"/>
            <a:ext cx="5425200" cy="13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Acessar o </a:t>
            </a:r>
            <a:r>
              <a:rPr lang="pt-BR" sz="2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Colab Pandas Relâmpago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bit.ly/PandasRevisao</a:t>
            </a:r>
            <a:endParaRPr sz="2500">
              <a:solidFill>
                <a:srgbClr val="A64D7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545900" y="383850"/>
            <a:ext cx="71907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Cronograma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545900" y="1219775"/>
            <a:ext cx="56892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10/03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#0 Visão Geral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25/03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pt-BR" sz="25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#1 Introdução ao Pandas</a:t>
            </a:r>
            <a:endParaRPr sz="25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08/04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#2 Tratamento de Dados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22/04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#3 Visualização de Dados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06/05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#4 WebScraping pt 1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20/05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#5 WebScraping pt 2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03/06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#6 Projeto Final pt 1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solidFill>
                  <a:srgbClr val="A64D79"/>
                </a:solidFill>
                <a:latin typeface="Roboto"/>
                <a:ea typeface="Roboto"/>
                <a:cs typeface="Roboto"/>
                <a:sym typeface="Roboto"/>
              </a:rPr>
              <a:t>18/06</a:t>
            </a: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 - #7 Projeto Final pt 2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558500" y="4497725"/>
            <a:ext cx="29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  <a:t>O cronograma pode ser alterado!</a:t>
            </a:r>
            <a:endParaRPr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 rot="10800000">
            <a:off x="6051175" y="1881125"/>
            <a:ext cx="1131300" cy="0"/>
          </a:xfrm>
          <a:prstGeom prst="straightConnector1">
            <a:avLst/>
          </a:prstGeom>
          <a:noFill/>
          <a:ln cap="flat" cmpd="sng" w="76200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545900" y="383850"/>
            <a:ext cx="71907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Bibliografias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546125" y="1219775"/>
            <a:ext cx="71907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Livros: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◆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Wes McKinney - Python para análise de dados (2018);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◆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Storytelling_com_Dados_um_Guia_Sobre_Visualização_de_Dados_Para;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Documentações: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◆"/>
            </a:pPr>
            <a:r>
              <a:rPr lang="pt-B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https://pandas.pydata.org/pandas-docs/stable/index.html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◆"/>
            </a:pPr>
            <a:r>
              <a:rPr lang="pt-B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https://numpy.org/doc/stable/</a:t>
            </a: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◆"/>
            </a:pPr>
            <a:r>
              <a:rPr lang="pt-BR" sz="1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https://www.kaggle.com/learn/pandas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545900" y="383850"/>
            <a:ext cx="79557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Estudos para próxima reunião (08/04/2021)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546125" y="1219775"/>
            <a:ext cx="7190700" cy="36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➔"/>
            </a:pPr>
            <a:r>
              <a:rPr lang="pt-BR" sz="1800">
                <a:latin typeface="Roboto"/>
                <a:ea typeface="Roboto"/>
                <a:cs typeface="Roboto"/>
                <a:sym typeface="Roboto"/>
              </a:rPr>
              <a:t>Tratamento de dados;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ctrTitle"/>
          </p:nvPr>
        </p:nvSpPr>
        <p:spPr>
          <a:xfrm>
            <a:off x="545900" y="383850"/>
            <a:ext cx="71907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Agradecemos pela sua presença!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3" name="Google Shape;203;p34"/>
          <p:cNvGrpSpPr/>
          <p:nvPr/>
        </p:nvGrpSpPr>
        <p:grpSpPr>
          <a:xfrm>
            <a:off x="4860609" y="1509825"/>
            <a:ext cx="2372730" cy="2883049"/>
            <a:chOff x="4437975" y="1907835"/>
            <a:chExt cx="2810625" cy="3633791"/>
          </a:xfrm>
        </p:grpSpPr>
        <p:sp>
          <p:nvSpPr>
            <p:cNvPr id="204" name="Google Shape;204;p34"/>
            <p:cNvSpPr txBox="1"/>
            <p:nvPr/>
          </p:nvSpPr>
          <p:spPr>
            <a:xfrm>
              <a:off x="5315700" y="2079925"/>
              <a:ext cx="1932900" cy="3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@ieeeufba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/company/ieeeufba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ufba@ieee.org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05" name="Google Shape;20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9504" y="1907835"/>
              <a:ext cx="760751" cy="76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79499" y="3249349"/>
              <a:ext cx="760750" cy="76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7975" y="4591100"/>
              <a:ext cx="910926" cy="950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34"/>
          <p:cNvGrpSpPr/>
          <p:nvPr/>
        </p:nvGrpSpPr>
        <p:grpSpPr>
          <a:xfrm>
            <a:off x="1697627" y="1509825"/>
            <a:ext cx="2468376" cy="2883049"/>
            <a:chOff x="4437975" y="1907835"/>
            <a:chExt cx="2923923" cy="3633791"/>
          </a:xfrm>
        </p:grpSpPr>
        <p:sp>
          <p:nvSpPr>
            <p:cNvPr id="209" name="Google Shape;209;p34"/>
            <p:cNvSpPr txBox="1"/>
            <p:nvPr/>
          </p:nvSpPr>
          <p:spPr>
            <a:xfrm>
              <a:off x="5294298" y="2079915"/>
              <a:ext cx="2067600" cy="317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@ieeewieufba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/company/wie-ufba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00">
                  <a:solidFill>
                    <a:srgbClr val="7F7F7F"/>
                  </a:solidFill>
                  <a:latin typeface="Roboto"/>
                  <a:ea typeface="Roboto"/>
                  <a:cs typeface="Roboto"/>
                  <a:sym typeface="Roboto"/>
                </a:rPr>
                <a:t>ufba-wie@gmail.com</a:t>
              </a:r>
              <a:endParaRPr sz="130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10" name="Google Shape;210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9504" y="1907835"/>
              <a:ext cx="760751" cy="760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79499" y="3249349"/>
              <a:ext cx="760750" cy="760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3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437975" y="4591100"/>
              <a:ext cx="910926" cy="9505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ctrTitle"/>
          </p:nvPr>
        </p:nvSpPr>
        <p:spPr>
          <a:xfrm>
            <a:off x="569700" y="370675"/>
            <a:ext cx="80046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Como foram os estudos?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130825" y="1670563"/>
            <a:ext cx="2578325" cy="24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100" y="1360788"/>
            <a:ext cx="2421925" cy="2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6">
            <a:alphaModFix/>
          </a:blip>
          <a:srcRect b="0" l="21843" r="20823" t="0"/>
          <a:stretch/>
        </p:blipFill>
        <p:spPr>
          <a:xfrm>
            <a:off x="420950" y="1670576"/>
            <a:ext cx="2421925" cy="2112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569700" y="370675"/>
            <a:ext cx="80046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Como foram os estudos?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5060" l="4511" r="5260" t="10179"/>
          <a:stretch/>
        </p:blipFill>
        <p:spPr>
          <a:xfrm>
            <a:off x="3130825" y="1670563"/>
            <a:ext cx="2578325" cy="24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7100" y="1360788"/>
            <a:ext cx="2421925" cy="242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6">
            <a:alphaModFix/>
          </a:blip>
          <a:srcRect b="0" l="21843" r="20823" t="0"/>
          <a:stretch/>
        </p:blipFill>
        <p:spPr>
          <a:xfrm>
            <a:off x="420950" y="1670576"/>
            <a:ext cx="2421925" cy="211211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353625" y="1102375"/>
            <a:ext cx="5553000" cy="3580800"/>
          </a:xfrm>
          <a:prstGeom prst="ellipse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D85C6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D85C6"/>
                </a:solidFill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solidFill>
                <a:srgbClr val="3D85C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ctrTitle"/>
          </p:nvPr>
        </p:nvSpPr>
        <p:spPr>
          <a:xfrm>
            <a:off x="2759950" y="501775"/>
            <a:ext cx="3312300" cy="69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latin typeface="Roboto"/>
                <a:ea typeface="Roboto"/>
                <a:cs typeface="Roboto"/>
                <a:sym typeface="Roboto"/>
              </a:rPr>
              <a:t>Revisão de Python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21843" r="20823" t="0"/>
          <a:stretch/>
        </p:blipFill>
        <p:spPr>
          <a:xfrm>
            <a:off x="454950" y="370675"/>
            <a:ext cx="109221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1165300" y="1815325"/>
            <a:ext cx="5689200" cy="23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Variáveis e tipos de dados simples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Listas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Condicionais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500"/>
              <a:buFont typeface="Roboto"/>
              <a:buChar char="➔"/>
            </a:pPr>
            <a:r>
              <a:rPr lang="pt-BR" sz="2500">
                <a:solidFill>
                  <a:srgbClr val="3C78D8"/>
                </a:solidFill>
                <a:latin typeface="Roboto"/>
                <a:ea typeface="Roboto"/>
                <a:cs typeface="Roboto"/>
                <a:sym typeface="Roboto"/>
              </a:rPr>
              <a:t>Laços de repetição</a:t>
            </a:r>
            <a:endParaRPr sz="2500">
              <a:solidFill>
                <a:srgbClr val="3C78D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"/>
              <a:buChar char="➔"/>
            </a:pPr>
            <a:r>
              <a:rPr lang="pt-BR" sz="2500">
                <a:latin typeface="Roboto"/>
                <a:ea typeface="Roboto"/>
                <a:cs typeface="Roboto"/>
                <a:sym typeface="Roboto"/>
              </a:rPr>
              <a:t>Funções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