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28F40-7DE7-449D-B048-DFED1EF0099C}" v="1" dt="2020-06-25T14:55:0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Holzer" userId="ef2f15295ab3e926" providerId="LiveId" clId="{74B28F40-7DE7-449D-B048-DFED1EF0099C}"/>
    <pc:docChg chg="undo custSel addSld delSld modSld sldOrd">
      <pc:chgData name="Cedric Holzer" userId="ef2f15295ab3e926" providerId="LiveId" clId="{74B28F40-7DE7-449D-B048-DFED1EF0099C}" dt="2020-06-25T14:55:30.001" v="171" actId="27636"/>
      <pc:docMkLst>
        <pc:docMk/>
      </pc:docMkLst>
      <pc:sldChg chg="modSp mod">
        <pc:chgData name="Cedric Holzer" userId="ef2f15295ab3e926" providerId="LiveId" clId="{74B28F40-7DE7-449D-B048-DFED1EF0099C}" dt="2020-06-25T14:45:52.439" v="158" actId="20577"/>
        <pc:sldMkLst>
          <pc:docMk/>
          <pc:sldMk cId="1069532872" sldId="256"/>
        </pc:sldMkLst>
        <pc:spChg chg="mod">
          <ac:chgData name="Cedric Holzer" userId="ef2f15295ab3e926" providerId="LiveId" clId="{74B28F40-7DE7-449D-B048-DFED1EF0099C}" dt="2020-06-25T14:45:52.439" v="158" actId="20577"/>
          <ac:spMkLst>
            <pc:docMk/>
            <pc:sldMk cId="1069532872" sldId="256"/>
            <ac:spMk id="3" creationId="{0C19B6C1-DAF4-46BF-9BCF-FB6315FAA087}"/>
          </ac:spMkLst>
        </pc:spChg>
      </pc:sldChg>
      <pc:sldChg chg="ord">
        <pc:chgData name="Cedric Holzer" userId="ef2f15295ab3e926" providerId="LiveId" clId="{74B28F40-7DE7-449D-B048-DFED1EF0099C}" dt="2020-06-25T14:42:57.294" v="24"/>
        <pc:sldMkLst>
          <pc:docMk/>
          <pc:sldMk cId="632761483" sldId="257"/>
        </pc:sldMkLst>
      </pc:sldChg>
      <pc:sldChg chg="modSp mod">
        <pc:chgData name="Cedric Holzer" userId="ef2f15295ab3e926" providerId="LiveId" clId="{74B28F40-7DE7-449D-B048-DFED1EF0099C}" dt="2020-06-25T14:45:24.792" v="155" actId="20577"/>
        <pc:sldMkLst>
          <pc:docMk/>
          <pc:sldMk cId="2477734215" sldId="258"/>
        </pc:sldMkLst>
        <pc:spChg chg="mod">
          <ac:chgData name="Cedric Holzer" userId="ef2f15295ab3e926" providerId="LiveId" clId="{74B28F40-7DE7-449D-B048-DFED1EF0099C}" dt="2020-06-25T14:45:24.792" v="155" actId="20577"/>
          <ac:spMkLst>
            <pc:docMk/>
            <pc:sldMk cId="2477734215" sldId="258"/>
            <ac:spMk id="2" creationId="{E040E4A2-5BFA-416F-A6D9-F49CCDCEA39C}"/>
          </ac:spMkLst>
        </pc:spChg>
      </pc:sldChg>
      <pc:sldChg chg="modSp new mod">
        <pc:chgData name="Cedric Holzer" userId="ef2f15295ab3e926" providerId="LiveId" clId="{74B28F40-7DE7-449D-B048-DFED1EF0099C}" dt="2020-06-25T14:55:30.001" v="171" actId="27636"/>
        <pc:sldMkLst>
          <pc:docMk/>
          <pc:sldMk cId="3662138054" sldId="259"/>
        </pc:sldMkLst>
        <pc:spChg chg="mod">
          <ac:chgData name="Cedric Holzer" userId="ef2f15295ab3e926" providerId="LiveId" clId="{74B28F40-7DE7-449D-B048-DFED1EF0099C}" dt="2020-06-25T14:46:18.385" v="167" actId="20577"/>
          <ac:spMkLst>
            <pc:docMk/>
            <pc:sldMk cId="3662138054" sldId="259"/>
            <ac:spMk id="2" creationId="{52A7D0BB-540F-461F-BE04-FD4CA4BBCE2F}"/>
          </ac:spMkLst>
        </pc:spChg>
        <pc:spChg chg="mod">
          <ac:chgData name="Cedric Holzer" userId="ef2f15295ab3e926" providerId="LiveId" clId="{74B28F40-7DE7-449D-B048-DFED1EF0099C}" dt="2020-06-25T14:55:30.001" v="171" actId="27636"/>
          <ac:spMkLst>
            <pc:docMk/>
            <pc:sldMk cId="3662138054" sldId="259"/>
            <ac:spMk id="3" creationId="{5C7029AA-83AF-46A6-8EED-352AAB6390FB}"/>
          </ac:spMkLst>
        </pc:spChg>
      </pc:sldChg>
      <pc:sldChg chg="modSp new del mod">
        <pc:chgData name="Cedric Holzer" userId="ef2f15295ab3e926" providerId="LiveId" clId="{74B28F40-7DE7-449D-B048-DFED1EF0099C}" dt="2020-06-25T14:45:37.529" v="156" actId="2696"/>
        <pc:sldMkLst>
          <pc:docMk/>
          <pc:sldMk cId="1075203422" sldId="260"/>
        </pc:sldMkLst>
        <pc:spChg chg="mod">
          <ac:chgData name="Cedric Holzer" userId="ef2f15295ab3e926" providerId="LiveId" clId="{74B28F40-7DE7-449D-B048-DFED1EF0099C}" dt="2020-06-25T14:42:50.447" v="22" actId="20577"/>
          <ac:spMkLst>
            <pc:docMk/>
            <pc:sldMk cId="1075203422" sldId="260"/>
            <ac:spMk id="2" creationId="{0B67F28A-5D2F-499D-8674-D89AFEFD9C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95634-38A5-4212-942D-7ED1A76FF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19B6C1-DAF4-46BF-9BCF-FB6315FAA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Logistische Gleichung &amp; Julia-Mengen</a:t>
            </a:r>
          </a:p>
        </p:txBody>
      </p:sp>
    </p:spTree>
    <p:extLst>
      <p:ext uri="{BB962C8B-B14F-4D97-AF65-F5344CB8AC3E}">
        <p14:creationId xmlns:p14="http://schemas.microsoft.com/office/powerpoint/2010/main" val="10695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1D986-C8EF-4302-946B-E2EA03F3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B99E5-20A3-466D-8E10-EE38FE78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Gleichung</a:t>
            </a:r>
          </a:p>
          <a:p>
            <a:pPr lvl="1"/>
            <a:r>
              <a:rPr lang="de-DE" dirty="0"/>
              <a:t>Exponentielles Wachstum</a:t>
            </a:r>
          </a:p>
          <a:p>
            <a:pPr lvl="1"/>
            <a:r>
              <a:rPr lang="de-DE" dirty="0"/>
              <a:t>Herleitung</a:t>
            </a:r>
          </a:p>
          <a:p>
            <a:pPr lvl="1"/>
            <a:r>
              <a:rPr lang="de-DE" dirty="0"/>
              <a:t>Chaotisches Verhalten</a:t>
            </a:r>
          </a:p>
          <a:p>
            <a:r>
              <a:rPr lang="de-DE" dirty="0"/>
              <a:t>Julia-Mengen</a:t>
            </a:r>
          </a:p>
          <a:p>
            <a:pPr lvl="1"/>
            <a:r>
              <a:rPr lang="de-DE" dirty="0"/>
              <a:t>Definition</a:t>
            </a:r>
          </a:p>
          <a:p>
            <a:pPr lvl="1"/>
            <a:r>
              <a:rPr lang="de-DE" dirty="0"/>
              <a:t>Anwendung auf komplexe Polynome</a:t>
            </a:r>
          </a:p>
          <a:p>
            <a:pPr lvl="1"/>
            <a:r>
              <a:rPr lang="de-DE" dirty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6327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E4A2-5BFA-416F-A6D9-F49CCDCE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 Gleichung</a:t>
            </a:r>
            <a:br>
              <a:rPr lang="de-DE" dirty="0"/>
            </a:br>
            <a:r>
              <a:rPr lang="de-DE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Exponentielles Wachstum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E558C-2ACB-4C4A-BB81-BD2BA26E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7D0BB-540F-461F-BE04-FD4CA4BB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029AA-83AF-46A6-8EED-352AAB63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13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Chaos</vt:lpstr>
      <vt:lpstr>Inhalt</vt:lpstr>
      <vt:lpstr>Logistische Gleichung Exponentielles Wachstum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Cedric Holzer</dc:creator>
  <cp:lastModifiedBy>Cedric Holzer</cp:lastModifiedBy>
  <cp:revision>6</cp:revision>
  <dcterms:created xsi:type="dcterms:W3CDTF">2020-06-25T13:45:48Z</dcterms:created>
  <dcterms:modified xsi:type="dcterms:W3CDTF">2020-06-25T14:55:32Z</dcterms:modified>
</cp:coreProperties>
</file>