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28F40-7DE7-449D-B048-DFED1EF0099C}" v="205" dt="2020-06-25T17:46:3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dric Holzer" userId="ef2f15295ab3e926" providerId="LiveId" clId="{74B28F40-7DE7-449D-B048-DFED1EF0099C}"/>
    <pc:docChg chg="undo custSel mod addSld delSld modSld sldOrd addSection delSection modSection">
      <pc:chgData name="Cedric Holzer" userId="ef2f15295ab3e926" providerId="LiveId" clId="{74B28F40-7DE7-449D-B048-DFED1EF0099C}" dt="2020-06-25T17:53:30.454" v="1423" actId="17853"/>
      <pc:docMkLst>
        <pc:docMk/>
      </pc:docMkLst>
      <pc:sldChg chg="modSp mod">
        <pc:chgData name="Cedric Holzer" userId="ef2f15295ab3e926" providerId="LiveId" clId="{74B28F40-7DE7-449D-B048-DFED1EF0099C}" dt="2020-06-25T14:45:52.439" v="158" actId="20577"/>
        <pc:sldMkLst>
          <pc:docMk/>
          <pc:sldMk cId="1069532872" sldId="256"/>
        </pc:sldMkLst>
        <pc:spChg chg="mod">
          <ac:chgData name="Cedric Holzer" userId="ef2f15295ab3e926" providerId="LiveId" clId="{74B28F40-7DE7-449D-B048-DFED1EF0099C}" dt="2020-06-25T14:45:52.439" v="158" actId="20577"/>
          <ac:spMkLst>
            <pc:docMk/>
            <pc:sldMk cId="1069532872" sldId="256"/>
            <ac:spMk id="3" creationId="{0C19B6C1-DAF4-46BF-9BCF-FB6315FAA087}"/>
          </ac:spMkLst>
        </pc:spChg>
      </pc:sldChg>
      <pc:sldChg chg="ord">
        <pc:chgData name="Cedric Holzer" userId="ef2f15295ab3e926" providerId="LiveId" clId="{74B28F40-7DE7-449D-B048-DFED1EF0099C}" dt="2020-06-25T14:42:57.294" v="24"/>
        <pc:sldMkLst>
          <pc:docMk/>
          <pc:sldMk cId="632761483" sldId="257"/>
        </pc:sldMkLst>
      </pc:sldChg>
      <pc:sldChg chg="addSp delSp modSp mod">
        <pc:chgData name="Cedric Holzer" userId="ef2f15295ab3e926" providerId="LiveId" clId="{74B28F40-7DE7-449D-B048-DFED1EF0099C}" dt="2020-06-25T16:07:34.458" v="1253" actId="478"/>
        <pc:sldMkLst>
          <pc:docMk/>
          <pc:sldMk cId="2477734215" sldId="258"/>
        </pc:sldMkLst>
        <pc:spChg chg="mod">
          <ac:chgData name="Cedric Holzer" userId="ef2f15295ab3e926" providerId="LiveId" clId="{74B28F40-7DE7-449D-B048-DFED1EF0099C}" dt="2020-06-25T15:21:35.714" v="245" actId="20577"/>
          <ac:spMkLst>
            <pc:docMk/>
            <pc:sldMk cId="2477734215" sldId="258"/>
            <ac:spMk id="2" creationId="{E040E4A2-5BFA-416F-A6D9-F49CCDCEA39C}"/>
          </ac:spMkLst>
        </pc:spChg>
        <pc:spChg chg="mod">
          <ac:chgData name="Cedric Holzer" userId="ef2f15295ab3e926" providerId="LiveId" clId="{74B28F40-7DE7-449D-B048-DFED1EF0099C}" dt="2020-06-25T15:26:22.028" v="741" actId="20577"/>
          <ac:spMkLst>
            <pc:docMk/>
            <pc:sldMk cId="2477734215" sldId="258"/>
            <ac:spMk id="3" creationId="{49CE558C-2ACB-4C4A-BB81-BD2BA26E7651}"/>
          </ac:spMkLst>
        </pc:spChg>
        <pc:graphicFrameChg chg="add del mod modGraphic">
          <ac:chgData name="Cedric Holzer" userId="ef2f15295ab3e926" providerId="LiveId" clId="{74B28F40-7DE7-449D-B048-DFED1EF0099C}" dt="2020-06-25T16:07:34.458" v="1253" actId="478"/>
          <ac:graphicFrameMkLst>
            <pc:docMk/>
            <pc:sldMk cId="2477734215" sldId="258"/>
            <ac:graphicFrameMk id="5" creationId="{936995E9-A1C2-4F33-A749-81A7D8E797E1}"/>
          </ac:graphicFrameMkLst>
        </pc:graphicFrameChg>
      </pc:sldChg>
      <pc:sldChg chg="modSp new mod">
        <pc:chgData name="Cedric Holzer" userId="ef2f15295ab3e926" providerId="LiveId" clId="{74B28F40-7DE7-449D-B048-DFED1EF0099C}" dt="2020-06-25T14:55:30.001" v="171" actId="27636"/>
        <pc:sldMkLst>
          <pc:docMk/>
          <pc:sldMk cId="3662138054" sldId="259"/>
        </pc:sldMkLst>
        <pc:spChg chg="mod">
          <ac:chgData name="Cedric Holzer" userId="ef2f15295ab3e926" providerId="LiveId" clId="{74B28F40-7DE7-449D-B048-DFED1EF0099C}" dt="2020-06-25T14:46:18.385" v="167" actId="20577"/>
          <ac:spMkLst>
            <pc:docMk/>
            <pc:sldMk cId="3662138054" sldId="259"/>
            <ac:spMk id="2" creationId="{52A7D0BB-540F-461F-BE04-FD4CA4BBCE2F}"/>
          </ac:spMkLst>
        </pc:spChg>
        <pc:spChg chg="mod">
          <ac:chgData name="Cedric Holzer" userId="ef2f15295ab3e926" providerId="LiveId" clId="{74B28F40-7DE7-449D-B048-DFED1EF0099C}" dt="2020-06-25T14:55:30.001" v="171" actId="27636"/>
          <ac:spMkLst>
            <pc:docMk/>
            <pc:sldMk cId="3662138054" sldId="259"/>
            <ac:spMk id="3" creationId="{5C7029AA-83AF-46A6-8EED-352AAB6390FB}"/>
          </ac:spMkLst>
        </pc:spChg>
      </pc:sldChg>
      <pc:sldChg chg="modSp new del mod">
        <pc:chgData name="Cedric Holzer" userId="ef2f15295ab3e926" providerId="LiveId" clId="{74B28F40-7DE7-449D-B048-DFED1EF0099C}" dt="2020-06-25T14:45:37.529" v="156" actId="2696"/>
        <pc:sldMkLst>
          <pc:docMk/>
          <pc:sldMk cId="1075203422" sldId="260"/>
        </pc:sldMkLst>
        <pc:spChg chg="mod">
          <ac:chgData name="Cedric Holzer" userId="ef2f15295ab3e926" providerId="LiveId" clId="{74B28F40-7DE7-449D-B048-DFED1EF0099C}" dt="2020-06-25T14:42:50.447" v="22" actId="20577"/>
          <ac:spMkLst>
            <pc:docMk/>
            <pc:sldMk cId="1075203422" sldId="260"/>
            <ac:spMk id="2" creationId="{0B67F28A-5D2F-499D-8674-D89AFEFD9CA8}"/>
          </ac:spMkLst>
        </pc:spChg>
      </pc:sldChg>
      <pc:sldChg chg="modSp add mod">
        <pc:chgData name="Cedric Holzer" userId="ef2f15295ab3e926" providerId="LiveId" clId="{74B28F40-7DE7-449D-B048-DFED1EF0099C}" dt="2020-06-25T16:04:19.038" v="1248"/>
        <pc:sldMkLst>
          <pc:docMk/>
          <pc:sldMk cId="1247290411" sldId="260"/>
        </pc:sldMkLst>
        <pc:spChg chg="mod">
          <ac:chgData name="Cedric Holzer" userId="ef2f15295ab3e926" providerId="LiveId" clId="{74B28F40-7DE7-449D-B048-DFED1EF0099C}" dt="2020-06-25T15:29:33.701" v="752" actId="20577"/>
          <ac:spMkLst>
            <pc:docMk/>
            <pc:sldMk cId="1247290411" sldId="260"/>
            <ac:spMk id="2" creationId="{E040E4A2-5BFA-416F-A6D9-F49CCDCEA39C}"/>
          </ac:spMkLst>
        </pc:spChg>
        <pc:spChg chg="mod">
          <ac:chgData name="Cedric Holzer" userId="ef2f15295ab3e926" providerId="LiveId" clId="{74B28F40-7DE7-449D-B048-DFED1EF0099C}" dt="2020-06-25T16:04:19.038" v="1248"/>
          <ac:spMkLst>
            <pc:docMk/>
            <pc:sldMk cId="1247290411" sldId="260"/>
            <ac:spMk id="3" creationId="{49CE558C-2ACB-4C4A-BB81-BD2BA26E7651}"/>
          </ac:spMkLst>
        </pc:spChg>
      </pc:sldChg>
      <pc:sldChg chg="addSp modSp new del mod">
        <pc:chgData name="Cedric Holzer" userId="ef2f15295ab3e926" providerId="LiveId" clId="{74B28F40-7DE7-449D-B048-DFED1EF0099C}" dt="2020-06-25T16:07:17.257" v="1250" actId="47"/>
        <pc:sldMkLst>
          <pc:docMk/>
          <pc:sldMk cId="567935167" sldId="261"/>
        </pc:sldMkLst>
        <pc:graphicFrameChg chg="add modGraphic">
          <ac:chgData name="Cedric Holzer" userId="ef2f15295ab3e926" providerId="LiveId" clId="{74B28F40-7DE7-449D-B048-DFED1EF0099C}" dt="2020-06-25T16:06:30.645" v="1249" actId="27022"/>
          <ac:graphicFrameMkLst>
            <pc:docMk/>
            <pc:sldMk cId="567935167" sldId="261"/>
            <ac:graphicFrameMk id="5" creationId="{C9A7E7EE-C03C-466D-B6FA-55A0E7271B08}"/>
          </ac:graphicFrameMkLst>
        </pc:graphicFrameChg>
      </pc:sldChg>
      <pc:sldChg chg="addSp delSp modSp new mod setBg setClrOvrMap">
        <pc:chgData name="Cedric Holzer" userId="ef2f15295ab3e926" providerId="LiveId" clId="{74B28F40-7DE7-449D-B048-DFED1EF0099C}" dt="2020-06-25T17:42:09.059" v="1359" actId="20577"/>
        <pc:sldMkLst>
          <pc:docMk/>
          <pc:sldMk cId="2260462619" sldId="261"/>
        </pc:sldMkLst>
        <pc:spChg chg="mod">
          <ac:chgData name="Cedric Holzer" userId="ef2f15295ab3e926" providerId="LiveId" clId="{74B28F40-7DE7-449D-B048-DFED1EF0099C}" dt="2020-06-25T17:42:09.059" v="1359" actId="20577"/>
          <ac:spMkLst>
            <pc:docMk/>
            <pc:sldMk cId="2260462619" sldId="261"/>
            <ac:spMk id="2" creationId="{E4427A15-3A09-4B8A-A049-FFAE4B95DCB1}"/>
          </ac:spMkLst>
        </pc:spChg>
        <pc:spChg chg="del">
          <ac:chgData name="Cedric Holzer" userId="ef2f15295ab3e926" providerId="LiveId" clId="{74B28F40-7DE7-449D-B048-DFED1EF0099C}" dt="2020-06-25T17:38:44.403" v="1285"/>
          <ac:spMkLst>
            <pc:docMk/>
            <pc:sldMk cId="2260462619" sldId="261"/>
            <ac:spMk id="3" creationId="{17B4CECB-8A03-42B2-9AEB-5837A4E52E50}"/>
          </ac:spMkLst>
        </pc:spChg>
        <pc:spChg chg="add del">
          <ac:chgData name="Cedric Holzer" userId="ef2f15295ab3e926" providerId="LiveId" clId="{74B28F40-7DE7-449D-B048-DFED1EF0099C}" dt="2020-06-25T17:39:14.500" v="1289" actId="26606"/>
          <ac:spMkLst>
            <pc:docMk/>
            <pc:sldMk cId="2260462619" sldId="261"/>
            <ac:spMk id="9" creationId="{2417C3A5-7915-453D-BD88-190D1B43AC34}"/>
          </ac:spMkLst>
        </pc:spChg>
        <pc:spChg chg="add del">
          <ac:chgData name="Cedric Holzer" userId="ef2f15295ab3e926" providerId="LiveId" clId="{74B28F40-7DE7-449D-B048-DFED1EF0099C}" dt="2020-06-25T17:39:14.500" v="1289" actId="26606"/>
          <ac:spMkLst>
            <pc:docMk/>
            <pc:sldMk cId="2260462619" sldId="261"/>
            <ac:spMk id="12" creationId="{B4AAD3FD-83A5-4B89-9F8F-01B8870865BE}"/>
          </ac:spMkLst>
        </pc:spChg>
        <pc:spChg chg="add del">
          <ac:chgData name="Cedric Holzer" userId="ef2f15295ab3e926" providerId="LiveId" clId="{74B28F40-7DE7-449D-B048-DFED1EF0099C}" dt="2020-06-25T17:39:14.500" v="1289" actId="26606"/>
          <ac:spMkLst>
            <pc:docMk/>
            <pc:sldMk cId="2260462619" sldId="261"/>
            <ac:spMk id="14" creationId="{61752F1D-FC0F-4103-9584-630E643CCDA6}"/>
          </ac:spMkLst>
        </pc:spChg>
        <pc:spChg chg="add del">
          <ac:chgData name="Cedric Holzer" userId="ef2f15295ab3e926" providerId="LiveId" clId="{74B28F40-7DE7-449D-B048-DFED1EF0099C}" dt="2020-06-25T17:39:14.500" v="1289" actId="26606"/>
          <ac:spMkLst>
            <pc:docMk/>
            <pc:sldMk cId="2260462619" sldId="261"/>
            <ac:spMk id="16" creationId="{70151CB7-E7DE-4917-B831-01DF9CE01306}"/>
          </ac:spMkLst>
        </pc:spChg>
        <pc:spChg chg="add del">
          <ac:chgData name="Cedric Holzer" userId="ef2f15295ab3e926" providerId="LiveId" clId="{74B28F40-7DE7-449D-B048-DFED1EF0099C}" dt="2020-06-25T17:39:14.500" v="1289" actId="26606"/>
          <ac:spMkLst>
            <pc:docMk/>
            <pc:sldMk cId="2260462619" sldId="261"/>
            <ac:spMk id="18" creationId="{A92A1116-1C84-41DF-B803-1F7B0883EC82}"/>
          </ac:spMkLst>
        </pc:spChg>
        <pc:spChg chg="add del">
          <ac:chgData name="Cedric Holzer" userId="ef2f15295ab3e926" providerId="LiveId" clId="{74B28F40-7DE7-449D-B048-DFED1EF0099C}" dt="2020-06-25T17:39:23.798" v="1291" actId="26606"/>
          <ac:spMkLst>
            <pc:docMk/>
            <pc:sldMk cId="2260462619" sldId="261"/>
            <ac:spMk id="20" creationId="{5F3FC718-FDE3-4EF7-921E-A5F374EAF824}"/>
          </ac:spMkLst>
        </pc:spChg>
        <pc:spChg chg="add del">
          <ac:chgData name="Cedric Holzer" userId="ef2f15295ab3e926" providerId="LiveId" clId="{74B28F40-7DE7-449D-B048-DFED1EF0099C}" dt="2020-06-25T17:39:23.798" v="1291" actId="26606"/>
          <ac:spMkLst>
            <pc:docMk/>
            <pc:sldMk cId="2260462619" sldId="261"/>
            <ac:spMk id="21" creationId="{FAA0F719-3DC8-4F08-AD8F-5A845658CB9D}"/>
          </ac:spMkLst>
        </pc:spChg>
        <pc:spChg chg="add del">
          <ac:chgData name="Cedric Holzer" userId="ef2f15295ab3e926" providerId="LiveId" clId="{74B28F40-7DE7-449D-B048-DFED1EF0099C}" dt="2020-06-25T17:39:23.798" v="1291" actId="26606"/>
          <ac:spMkLst>
            <pc:docMk/>
            <pc:sldMk cId="2260462619" sldId="261"/>
            <ac:spMk id="22" creationId="{7DCB61BE-FA0F-4EFB-BE0E-268BAD8E30D6}"/>
          </ac:spMkLst>
        </pc:spChg>
        <pc:spChg chg="add del">
          <ac:chgData name="Cedric Holzer" userId="ef2f15295ab3e926" providerId="LiveId" clId="{74B28F40-7DE7-449D-B048-DFED1EF0099C}" dt="2020-06-25T17:39:23.798" v="1291" actId="26606"/>
          <ac:spMkLst>
            <pc:docMk/>
            <pc:sldMk cId="2260462619" sldId="261"/>
            <ac:spMk id="23" creationId="{A4B31EAA-7423-46F7-9B90-4AB2B09C35C4}"/>
          </ac:spMkLst>
        </pc:spChg>
        <pc:spChg chg="add del">
          <ac:chgData name="Cedric Holzer" userId="ef2f15295ab3e926" providerId="LiveId" clId="{74B28F40-7DE7-449D-B048-DFED1EF0099C}" dt="2020-06-25T17:39:23.798" v="1291" actId="26606"/>
          <ac:spMkLst>
            <pc:docMk/>
            <pc:sldMk cId="2260462619" sldId="261"/>
            <ac:spMk id="24" creationId="{9D761F4D-049C-4E25-9724-E58A6805FAF8}"/>
          </ac:spMkLst>
        </pc:spChg>
        <pc:spChg chg="add del">
          <ac:chgData name="Cedric Holzer" userId="ef2f15295ab3e926" providerId="LiveId" clId="{74B28F40-7DE7-449D-B048-DFED1EF0099C}" dt="2020-06-25T17:39:25.615" v="1293" actId="26606"/>
          <ac:spMkLst>
            <pc:docMk/>
            <pc:sldMk cId="2260462619" sldId="261"/>
            <ac:spMk id="26" creationId="{EE4E366E-272A-409E-840F-9A6A64A9E3FF}"/>
          </ac:spMkLst>
        </pc:spChg>
        <pc:spChg chg="add del">
          <ac:chgData name="Cedric Holzer" userId="ef2f15295ab3e926" providerId="LiveId" clId="{74B28F40-7DE7-449D-B048-DFED1EF0099C}" dt="2020-06-25T17:39:25.615" v="1293" actId="26606"/>
          <ac:spMkLst>
            <pc:docMk/>
            <pc:sldMk cId="2260462619" sldId="261"/>
            <ac:spMk id="27" creationId="{A721560C-E4AB-4287-A29C-3F6916794CB9}"/>
          </ac:spMkLst>
        </pc:spChg>
        <pc:spChg chg="add del">
          <ac:chgData name="Cedric Holzer" userId="ef2f15295ab3e926" providerId="LiveId" clId="{74B28F40-7DE7-449D-B048-DFED1EF0099C}" dt="2020-06-25T17:39:25.615" v="1293" actId="26606"/>
          <ac:spMkLst>
            <pc:docMk/>
            <pc:sldMk cId="2260462619" sldId="261"/>
            <ac:spMk id="28" creationId="{DF6CFF07-D953-4F9C-9A0E-E0A6AACB6158}"/>
          </ac:spMkLst>
        </pc:spChg>
        <pc:spChg chg="add del">
          <ac:chgData name="Cedric Holzer" userId="ef2f15295ab3e926" providerId="LiveId" clId="{74B28F40-7DE7-449D-B048-DFED1EF0099C}" dt="2020-06-25T17:39:25.615" v="1293" actId="26606"/>
          <ac:spMkLst>
            <pc:docMk/>
            <pc:sldMk cId="2260462619" sldId="261"/>
            <ac:spMk id="29" creationId="{DAA4FEEE-0B5F-41BF-825D-60F9FB089568}"/>
          </ac:spMkLst>
        </pc:spChg>
        <pc:spChg chg="add del">
          <ac:chgData name="Cedric Holzer" userId="ef2f15295ab3e926" providerId="LiveId" clId="{74B28F40-7DE7-449D-B048-DFED1EF0099C}" dt="2020-06-25T17:39:25.615" v="1293" actId="26606"/>
          <ac:spMkLst>
            <pc:docMk/>
            <pc:sldMk cId="2260462619" sldId="261"/>
            <ac:spMk id="30" creationId="{90F7AC8F-537F-4026-88E3-A0842031A8DA}"/>
          </ac:spMkLst>
        </pc:spChg>
        <pc:spChg chg="add del">
          <ac:chgData name="Cedric Holzer" userId="ef2f15295ab3e926" providerId="LiveId" clId="{74B28F40-7DE7-449D-B048-DFED1EF0099C}" dt="2020-06-25T17:39:29.708" v="1295" actId="26606"/>
          <ac:spMkLst>
            <pc:docMk/>
            <pc:sldMk cId="2260462619" sldId="261"/>
            <ac:spMk id="32" creationId="{90276FE2-5048-4EEA-A045-62F2C0324136}"/>
          </ac:spMkLst>
        </pc:spChg>
        <pc:spChg chg="add">
          <ac:chgData name="Cedric Holzer" userId="ef2f15295ab3e926" providerId="LiveId" clId="{74B28F40-7DE7-449D-B048-DFED1EF0099C}" dt="2020-06-25T17:39:29.735" v="1296" actId="26606"/>
          <ac:spMkLst>
            <pc:docMk/>
            <pc:sldMk cId="2260462619" sldId="261"/>
            <ac:spMk id="35" creationId="{4AC0CD9D-7610-4620-93B4-798CCD9AB581}"/>
          </ac:spMkLst>
        </pc:spChg>
        <pc:spChg chg="add">
          <ac:chgData name="Cedric Holzer" userId="ef2f15295ab3e926" providerId="LiveId" clId="{74B28F40-7DE7-449D-B048-DFED1EF0099C}" dt="2020-06-25T17:39:29.735" v="1296" actId="26606"/>
          <ac:spMkLst>
            <pc:docMk/>
            <pc:sldMk cId="2260462619" sldId="261"/>
            <ac:spMk id="38" creationId="{DE4D62F9-188E-4530-84C2-24BDEE4BEB82}"/>
          </ac:spMkLst>
        </pc:spChg>
        <pc:spChg chg="add">
          <ac:chgData name="Cedric Holzer" userId="ef2f15295ab3e926" providerId="LiveId" clId="{74B28F40-7DE7-449D-B048-DFED1EF0099C}" dt="2020-06-25T17:39:29.735" v="1296" actId="26606"/>
          <ac:spMkLst>
            <pc:docMk/>
            <pc:sldMk cId="2260462619" sldId="261"/>
            <ac:spMk id="39" creationId="{757B325C-3E35-45CF-9D07-3BCB281F3B9C}"/>
          </ac:spMkLst>
        </pc:spChg>
        <pc:spChg chg="add">
          <ac:chgData name="Cedric Holzer" userId="ef2f15295ab3e926" providerId="LiveId" clId="{74B28F40-7DE7-449D-B048-DFED1EF0099C}" dt="2020-06-25T17:39:29.735" v="1296" actId="26606"/>
          <ac:spMkLst>
            <pc:docMk/>
            <pc:sldMk cId="2260462619" sldId="261"/>
            <ac:spMk id="40" creationId="{C24BEC42-AFF3-40D1-93A2-A27A42E1E23C}"/>
          </ac:spMkLst>
        </pc:spChg>
        <pc:spChg chg="add">
          <ac:chgData name="Cedric Holzer" userId="ef2f15295ab3e926" providerId="LiveId" clId="{74B28F40-7DE7-449D-B048-DFED1EF0099C}" dt="2020-06-25T17:39:29.735" v="1296" actId="26606"/>
          <ac:spMkLst>
            <pc:docMk/>
            <pc:sldMk cId="2260462619" sldId="261"/>
            <ac:spMk id="41" creationId="{608F427C-1EC9-4280-9367-F2B3AA063E82}"/>
          </ac:spMkLst>
        </pc:spChg>
        <pc:spChg chg="add">
          <ac:chgData name="Cedric Holzer" userId="ef2f15295ab3e926" providerId="LiveId" clId="{74B28F40-7DE7-449D-B048-DFED1EF0099C}" dt="2020-06-25T17:39:29.735" v="1296" actId="26606"/>
          <ac:spMkLst>
            <pc:docMk/>
            <pc:sldMk cId="2260462619" sldId="261"/>
            <ac:spMk id="42" creationId="{F98810A7-E114-447A-A7D6-69B27CFB5650}"/>
          </ac:spMkLst>
        </pc:spChg>
        <pc:picChg chg="add mod">
          <ac:chgData name="Cedric Holzer" userId="ef2f15295ab3e926" providerId="LiveId" clId="{74B28F40-7DE7-449D-B048-DFED1EF0099C}" dt="2020-06-25T17:39:29.735" v="1296" actId="26606"/>
          <ac:picMkLst>
            <pc:docMk/>
            <pc:sldMk cId="2260462619" sldId="261"/>
            <ac:picMk id="5" creationId="{4923FEC2-4729-4F49-BC1F-57B1AEB1CFB8}"/>
          </ac:picMkLst>
        </pc:picChg>
        <pc:picChg chg="add">
          <ac:chgData name="Cedric Holzer" userId="ef2f15295ab3e926" providerId="LiveId" clId="{74B28F40-7DE7-449D-B048-DFED1EF0099C}" dt="2020-06-25T17:39:29.735" v="1296" actId="26606"/>
          <ac:picMkLst>
            <pc:docMk/>
            <pc:sldMk cId="2260462619" sldId="261"/>
            <ac:picMk id="10" creationId="{41B68C77-138E-4BF7-A276-BD0C78A4219F}"/>
          </ac:picMkLst>
        </pc:picChg>
        <pc:picChg chg="add">
          <ac:chgData name="Cedric Holzer" userId="ef2f15295ab3e926" providerId="LiveId" clId="{74B28F40-7DE7-449D-B048-DFED1EF0099C}" dt="2020-06-25T17:39:29.735" v="1296" actId="26606"/>
          <ac:picMkLst>
            <pc:docMk/>
            <pc:sldMk cId="2260462619" sldId="261"/>
            <ac:picMk id="34" creationId="{7C268552-D473-46ED-B1B8-422042C4DEF1}"/>
          </ac:picMkLst>
        </pc:picChg>
        <pc:picChg chg="add">
          <ac:chgData name="Cedric Holzer" userId="ef2f15295ab3e926" providerId="LiveId" clId="{74B28F40-7DE7-449D-B048-DFED1EF0099C}" dt="2020-06-25T17:39:29.735" v="1296" actId="26606"/>
          <ac:picMkLst>
            <pc:docMk/>
            <pc:sldMk cId="2260462619" sldId="261"/>
            <ac:picMk id="36" creationId="{B9238B3E-24AA-439A-B527-6C5DF6D72145}"/>
          </ac:picMkLst>
        </pc:picChg>
        <pc:picChg chg="add">
          <ac:chgData name="Cedric Holzer" userId="ef2f15295ab3e926" providerId="LiveId" clId="{74B28F40-7DE7-449D-B048-DFED1EF0099C}" dt="2020-06-25T17:39:29.735" v="1296" actId="26606"/>
          <ac:picMkLst>
            <pc:docMk/>
            <pc:sldMk cId="2260462619" sldId="261"/>
            <ac:picMk id="37" creationId="{69F01145-BEA3-4CBF-AA21-10077B948CA8}"/>
          </ac:picMkLst>
        </pc:picChg>
      </pc:sldChg>
      <pc:sldChg chg="addSp delSp modSp add del mod setBg setClrOvrMap">
        <pc:chgData name="Cedric Holzer" userId="ef2f15295ab3e926" providerId="LiveId" clId="{74B28F40-7DE7-449D-B048-DFED1EF0099C}" dt="2020-06-25T17:45:41.643" v="1403" actId="47"/>
        <pc:sldMkLst>
          <pc:docMk/>
          <pc:sldMk cId="1106359383" sldId="262"/>
        </pc:sldMkLst>
        <pc:spChg chg="add del mod">
          <ac:chgData name="Cedric Holzer" userId="ef2f15295ab3e926" providerId="LiveId" clId="{74B28F40-7DE7-449D-B048-DFED1EF0099C}" dt="2020-06-25T17:45:10.233" v="1399" actId="478"/>
          <ac:spMkLst>
            <pc:docMk/>
            <pc:sldMk cId="1106359383" sldId="262"/>
            <ac:spMk id="2" creationId="{E4427A15-3A09-4B8A-A049-FFAE4B95DCB1}"/>
          </ac:spMkLst>
        </pc:spChg>
        <pc:spChg chg="add del mod">
          <ac:chgData name="Cedric Holzer" userId="ef2f15295ab3e926" providerId="LiveId" clId="{74B28F40-7DE7-449D-B048-DFED1EF0099C}" dt="2020-06-25T17:42:24.940" v="1362"/>
          <ac:spMkLst>
            <pc:docMk/>
            <pc:sldMk cId="1106359383" sldId="262"/>
            <ac:spMk id="4" creationId="{5A8265BD-CD2E-430A-BBC3-94810F0FA484}"/>
          </ac:spMkLst>
        </pc:spChg>
        <pc:spChg chg="add del mod">
          <ac:chgData name="Cedric Holzer" userId="ef2f15295ab3e926" providerId="LiveId" clId="{74B28F40-7DE7-449D-B048-DFED1EF0099C}" dt="2020-06-25T17:42:52.155" v="1371" actId="478"/>
          <ac:spMkLst>
            <pc:docMk/>
            <pc:sldMk cId="1106359383" sldId="262"/>
            <ac:spMk id="9" creationId="{E1E0ABBF-0AC2-425A-AAC0-CA7365C20201}"/>
          </ac:spMkLst>
        </pc:spChg>
        <pc:spChg chg="add del mod">
          <ac:chgData name="Cedric Holzer" userId="ef2f15295ab3e926" providerId="LiveId" clId="{74B28F40-7DE7-449D-B048-DFED1EF0099C}" dt="2020-06-25T17:42:51.879" v="1370"/>
          <ac:spMkLst>
            <pc:docMk/>
            <pc:sldMk cId="1106359383" sldId="262"/>
            <ac:spMk id="11" creationId="{6353182F-6EA0-4962-86D3-DD5DBA5FB9CF}"/>
          </ac:spMkLst>
        </pc:spChg>
        <pc:spChg chg="add del mod">
          <ac:chgData name="Cedric Holzer" userId="ef2f15295ab3e926" providerId="LiveId" clId="{74B28F40-7DE7-449D-B048-DFED1EF0099C}" dt="2020-06-25T17:45:13.018" v="1400" actId="478"/>
          <ac:spMkLst>
            <pc:docMk/>
            <pc:sldMk cId="1106359383" sldId="262"/>
            <ac:spMk id="15" creationId="{18C7BD00-B7BE-4661-B80A-6E91A553B3E6}"/>
          </ac:spMkLst>
        </pc:spChg>
        <pc:spChg chg="del">
          <ac:chgData name="Cedric Holzer" userId="ef2f15295ab3e926" providerId="LiveId" clId="{74B28F40-7DE7-449D-B048-DFED1EF0099C}" dt="2020-06-25T17:42:33.529" v="1366" actId="26606"/>
          <ac:spMkLst>
            <pc:docMk/>
            <pc:sldMk cId="1106359383" sldId="262"/>
            <ac:spMk id="35" creationId="{4AC0CD9D-7610-4620-93B4-798CCD9AB581}"/>
          </ac:spMkLst>
        </pc:spChg>
        <pc:spChg chg="del">
          <ac:chgData name="Cedric Holzer" userId="ef2f15295ab3e926" providerId="LiveId" clId="{74B28F40-7DE7-449D-B048-DFED1EF0099C}" dt="2020-06-25T17:42:33.529" v="1366" actId="26606"/>
          <ac:spMkLst>
            <pc:docMk/>
            <pc:sldMk cId="1106359383" sldId="262"/>
            <ac:spMk id="38" creationId="{DE4D62F9-188E-4530-84C2-24BDEE4BEB82}"/>
          </ac:spMkLst>
        </pc:spChg>
        <pc:spChg chg="del">
          <ac:chgData name="Cedric Holzer" userId="ef2f15295ab3e926" providerId="LiveId" clId="{74B28F40-7DE7-449D-B048-DFED1EF0099C}" dt="2020-06-25T17:42:33.529" v="1366" actId="26606"/>
          <ac:spMkLst>
            <pc:docMk/>
            <pc:sldMk cId="1106359383" sldId="262"/>
            <ac:spMk id="39" creationId="{757B325C-3E35-45CF-9D07-3BCB281F3B9C}"/>
          </ac:spMkLst>
        </pc:spChg>
        <pc:spChg chg="del">
          <ac:chgData name="Cedric Holzer" userId="ef2f15295ab3e926" providerId="LiveId" clId="{74B28F40-7DE7-449D-B048-DFED1EF0099C}" dt="2020-06-25T17:42:33.529" v="1366" actId="26606"/>
          <ac:spMkLst>
            <pc:docMk/>
            <pc:sldMk cId="1106359383" sldId="262"/>
            <ac:spMk id="40" creationId="{C24BEC42-AFF3-40D1-93A2-A27A42E1E23C}"/>
          </ac:spMkLst>
        </pc:spChg>
        <pc:spChg chg="del">
          <ac:chgData name="Cedric Holzer" userId="ef2f15295ab3e926" providerId="LiveId" clId="{74B28F40-7DE7-449D-B048-DFED1EF0099C}" dt="2020-06-25T17:42:33.529" v="1366" actId="26606"/>
          <ac:spMkLst>
            <pc:docMk/>
            <pc:sldMk cId="1106359383" sldId="262"/>
            <ac:spMk id="41" creationId="{608F427C-1EC9-4280-9367-F2B3AA063E82}"/>
          </ac:spMkLst>
        </pc:spChg>
        <pc:spChg chg="del">
          <ac:chgData name="Cedric Holzer" userId="ef2f15295ab3e926" providerId="LiveId" clId="{74B28F40-7DE7-449D-B048-DFED1EF0099C}" dt="2020-06-25T17:42:33.529" v="1366" actId="26606"/>
          <ac:spMkLst>
            <pc:docMk/>
            <pc:sldMk cId="1106359383" sldId="262"/>
            <ac:spMk id="42" creationId="{F98810A7-E114-447A-A7D6-69B27CFB5650}"/>
          </ac:spMkLst>
        </pc:spChg>
        <pc:spChg chg="add mod">
          <ac:chgData name="Cedric Holzer" userId="ef2f15295ab3e926" providerId="LiveId" clId="{74B28F40-7DE7-449D-B048-DFED1EF0099C}" dt="2020-06-25T17:45:22.728" v="1402" actId="207"/>
          <ac:spMkLst>
            <pc:docMk/>
            <pc:sldMk cId="1106359383" sldId="262"/>
            <ac:spMk id="43" creationId="{C6B0B6E6-6C77-4146-938C-A44F122561D5}"/>
          </ac:spMkLst>
        </pc:spChg>
        <pc:spChg chg="add del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51" creationId="{4AC0CD9D-7610-4620-93B4-798CCD9AB581}"/>
          </ac:spMkLst>
        </pc:spChg>
        <pc:spChg chg="add del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57" creationId="{DE4D62F9-188E-4530-84C2-24BDEE4BEB82}"/>
          </ac:spMkLst>
        </pc:spChg>
        <pc:spChg chg="add del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59" creationId="{757B325C-3E35-45CF-9D07-3BCB281F3B9C}"/>
          </ac:spMkLst>
        </pc:spChg>
        <pc:spChg chg="add del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61" creationId="{C24BEC42-AFF3-40D1-93A2-A27A42E1E23C}"/>
          </ac:spMkLst>
        </pc:spChg>
        <pc:spChg chg="add del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63" creationId="{608F427C-1EC9-4280-9367-F2B3AA063E82}"/>
          </ac:spMkLst>
        </pc:spChg>
        <pc:spChg chg="add del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65" creationId="{F98810A7-E114-447A-A7D6-69B27CFB5650}"/>
          </ac:spMkLst>
        </pc:spChg>
        <pc:spChg chg="add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74" creationId="{D42CF425-7213-4F89-B0FF-4C2BDDD9C680}"/>
          </ac:spMkLst>
        </pc:spChg>
        <pc:spChg chg="add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80" creationId="{202A25CB-1ED1-4C87-AB49-8D3BC684D1CE}"/>
          </ac:spMkLst>
        </pc:spChg>
        <pc:spChg chg="add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82" creationId="{3484F10F-334C-431A-8E30-B66B496C56E8}"/>
          </ac:spMkLst>
        </pc:spChg>
        <pc:spChg chg="add">
          <ac:chgData name="Cedric Holzer" userId="ef2f15295ab3e926" providerId="LiveId" clId="{74B28F40-7DE7-449D-B048-DFED1EF0099C}" dt="2020-06-25T17:43:36.456" v="1393" actId="26606"/>
          <ac:spMkLst>
            <pc:docMk/>
            <pc:sldMk cId="1106359383" sldId="262"/>
            <ac:spMk id="84" creationId="{AEA0BB24-2B23-4B19-996F-58DA607EE280}"/>
          </ac:spMkLst>
        </pc:spChg>
        <pc:picChg chg="del">
          <ac:chgData name="Cedric Holzer" userId="ef2f15295ab3e926" providerId="LiveId" clId="{74B28F40-7DE7-449D-B048-DFED1EF0099C}" dt="2020-06-25T17:42:21.743" v="1361" actId="478"/>
          <ac:picMkLst>
            <pc:docMk/>
            <pc:sldMk cId="1106359383" sldId="262"/>
            <ac:picMk id="5" creationId="{4923FEC2-4729-4F49-BC1F-57B1AEB1CFB8}"/>
          </ac:picMkLst>
        </pc:picChg>
        <pc:picChg chg="add mod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7" creationId="{90587DE4-21A7-43C0-A489-1102636F87CB}"/>
          </ac:picMkLst>
        </pc:picChg>
        <pc:picChg chg="del">
          <ac:chgData name="Cedric Holzer" userId="ef2f15295ab3e926" providerId="LiveId" clId="{74B28F40-7DE7-449D-B048-DFED1EF0099C}" dt="2020-06-25T17:42:33.529" v="1366" actId="26606"/>
          <ac:picMkLst>
            <pc:docMk/>
            <pc:sldMk cId="1106359383" sldId="262"/>
            <ac:picMk id="10" creationId="{41B68C77-138E-4BF7-A276-BD0C78A4219F}"/>
          </ac:picMkLst>
        </pc:picChg>
        <pc:picChg chg="add mod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13" creationId="{FEF8F9F5-803B-439E-AE7D-3955CD54F260}"/>
          </ac:picMkLst>
        </pc:picChg>
        <pc:picChg chg="del">
          <ac:chgData name="Cedric Holzer" userId="ef2f15295ab3e926" providerId="LiveId" clId="{74B28F40-7DE7-449D-B048-DFED1EF0099C}" dt="2020-06-25T17:42:33.529" v="1366" actId="26606"/>
          <ac:picMkLst>
            <pc:docMk/>
            <pc:sldMk cId="1106359383" sldId="262"/>
            <ac:picMk id="34" creationId="{7C268552-D473-46ED-B1B8-422042C4DEF1}"/>
          </ac:picMkLst>
        </pc:picChg>
        <pc:picChg chg="del">
          <ac:chgData name="Cedric Holzer" userId="ef2f15295ab3e926" providerId="LiveId" clId="{74B28F40-7DE7-449D-B048-DFED1EF0099C}" dt="2020-06-25T17:42:33.529" v="1366" actId="26606"/>
          <ac:picMkLst>
            <pc:docMk/>
            <pc:sldMk cId="1106359383" sldId="262"/>
            <ac:picMk id="36" creationId="{B9238B3E-24AA-439A-B527-6C5DF6D72145}"/>
          </ac:picMkLst>
        </pc:picChg>
        <pc:picChg chg="del">
          <ac:chgData name="Cedric Holzer" userId="ef2f15295ab3e926" providerId="LiveId" clId="{74B28F40-7DE7-449D-B048-DFED1EF0099C}" dt="2020-06-25T17:42:33.529" v="1366" actId="26606"/>
          <ac:picMkLst>
            <pc:docMk/>
            <pc:sldMk cId="1106359383" sldId="262"/>
            <ac:picMk id="37" creationId="{69F01145-BEA3-4CBF-AA21-10077B948CA8}"/>
          </ac:picMkLst>
        </pc:picChg>
        <pc:picChg chg="add del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47" creationId="{41B68C77-138E-4BF7-A276-BD0C78A4219F}"/>
          </ac:picMkLst>
        </pc:picChg>
        <pc:picChg chg="add del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49" creationId="{7C268552-D473-46ED-B1B8-422042C4DEF1}"/>
          </ac:picMkLst>
        </pc:picChg>
        <pc:picChg chg="add del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53" creationId="{B9238B3E-24AA-439A-B527-6C5DF6D72145}"/>
          </ac:picMkLst>
        </pc:picChg>
        <pc:picChg chg="add del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55" creationId="{69F01145-BEA3-4CBF-AA21-10077B948CA8}"/>
          </ac:picMkLst>
        </pc:picChg>
        <pc:picChg chg="add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70" creationId="{412E3267-7ABE-412B-8580-47EC0D1F61FE}"/>
          </ac:picMkLst>
        </pc:picChg>
        <pc:picChg chg="add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72" creationId="{20B62C5A-2250-4380-AB23-DB87446CCED0}"/>
          </ac:picMkLst>
        </pc:picChg>
        <pc:picChg chg="add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76" creationId="{D35DA97D-88F8-4249-B650-4FC9FD50A382}"/>
          </ac:picMkLst>
        </pc:picChg>
        <pc:picChg chg="add">
          <ac:chgData name="Cedric Holzer" userId="ef2f15295ab3e926" providerId="LiveId" clId="{74B28F40-7DE7-449D-B048-DFED1EF0099C}" dt="2020-06-25T17:43:36.456" v="1393" actId="26606"/>
          <ac:picMkLst>
            <pc:docMk/>
            <pc:sldMk cId="1106359383" sldId="262"/>
            <ac:picMk id="78" creationId="{43F38673-6E30-4BAE-AC67-0B283EBF4291}"/>
          </ac:picMkLst>
        </pc:picChg>
      </pc:sldChg>
      <pc:sldChg chg="addSp delSp modSp add mod">
        <pc:chgData name="Cedric Holzer" userId="ef2f15295ab3e926" providerId="LiveId" clId="{74B28F40-7DE7-449D-B048-DFED1EF0099C}" dt="2020-06-25T17:46:38.389" v="1421" actId="20577"/>
        <pc:sldMkLst>
          <pc:docMk/>
          <pc:sldMk cId="2324805838" sldId="262"/>
        </pc:sldMkLst>
        <pc:spChg chg="del mod">
          <ac:chgData name="Cedric Holzer" userId="ef2f15295ab3e926" providerId="LiveId" clId="{74B28F40-7DE7-449D-B048-DFED1EF0099C}" dt="2020-06-25T17:46:26.051" v="1414" actId="478"/>
          <ac:spMkLst>
            <pc:docMk/>
            <pc:sldMk cId="2324805838" sldId="262"/>
            <ac:spMk id="2" creationId="{E4427A15-3A09-4B8A-A049-FFAE4B95DCB1}"/>
          </ac:spMkLst>
        </pc:spChg>
        <pc:spChg chg="add del mod">
          <ac:chgData name="Cedric Holzer" userId="ef2f15295ab3e926" providerId="LiveId" clId="{74B28F40-7DE7-449D-B048-DFED1EF0099C}" dt="2020-06-25T17:46:06.279" v="1410"/>
          <ac:spMkLst>
            <pc:docMk/>
            <pc:sldMk cId="2324805838" sldId="262"/>
            <ac:spMk id="4" creationId="{DFB0385F-C45C-4C80-B38B-A96262B5A43E}"/>
          </ac:spMkLst>
        </pc:spChg>
        <pc:spChg chg="add del mod">
          <ac:chgData name="Cedric Holzer" userId="ef2f15295ab3e926" providerId="LiveId" clId="{74B28F40-7DE7-449D-B048-DFED1EF0099C}" dt="2020-06-25T17:46:34.077" v="1416" actId="478"/>
          <ac:spMkLst>
            <pc:docMk/>
            <pc:sldMk cId="2324805838" sldId="262"/>
            <ac:spMk id="9" creationId="{5DF97E02-E679-41D8-892E-73F265958962}"/>
          </ac:spMkLst>
        </pc:spChg>
        <pc:spChg chg="add mod">
          <ac:chgData name="Cedric Holzer" userId="ef2f15295ab3e926" providerId="LiveId" clId="{74B28F40-7DE7-449D-B048-DFED1EF0099C}" dt="2020-06-25T17:46:38.389" v="1421" actId="20577"/>
          <ac:spMkLst>
            <pc:docMk/>
            <pc:sldMk cId="2324805838" sldId="262"/>
            <ac:spMk id="30" creationId="{D2E8F142-3263-4F4D-B388-DCBCD523FB95}"/>
          </ac:spMkLst>
        </pc:spChg>
        <pc:spChg chg="del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35" creationId="{4AC0CD9D-7610-4620-93B4-798CCD9AB581}"/>
          </ac:spMkLst>
        </pc:spChg>
        <pc:spChg chg="del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38" creationId="{DE4D62F9-188E-4530-84C2-24BDEE4BEB82}"/>
          </ac:spMkLst>
        </pc:spChg>
        <pc:spChg chg="del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39" creationId="{757B325C-3E35-45CF-9D07-3BCB281F3B9C}"/>
          </ac:spMkLst>
        </pc:spChg>
        <pc:spChg chg="del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40" creationId="{C24BEC42-AFF3-40D1-93A2-A27A42E1E23C}"/>
          </ac:spMkLst>
        </pc:spChg>
        <pc:spChg chg="del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41" creationId="{608F427C-1EC9-4280-9367-F2B3AA063E82}"/>
          </ac:spMkLst>
        </pc:spChg>
        <pc:spChg chg="del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42" creationId="{F98810A7-E114-447A-A7D6-69B27CFB5650}"/>
          </ac:spMkLst>
        </pc:spChg>
        <pc:spChg chg="add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51" creationId="{4AC0CD9D-7610-4620-93B4-798CCD9AB581}"/>
          </ac:spMkLst>
        </pc:spChg>
        <pc:spChg chg="add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57" creationId="{DE4D62F9-188E-4530-84C2-24BDEE4BEB82}"/>
          </ac:spMkLst>
        </pc:spChg>
        <pc:spChg chg="add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59" creationId="{757B325C-3E35-45CF-9D07-3BCB281F3B9C}"/>
          </ac:spMkLst>
        </pc:spChg>
        <pc:spChg chg="add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61" creationId="{C24BEC42-AFF3-40D1-93A2-A27A42E1E23C}"/>
          </ac:spMkLst>
        </pc:spChg>
        <pc:spChg chg="add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63" creationId="{608F427C-1EC9-4280-9367-F2B3AA063E82}"/>
          </ac:spMkLst>
        </pc:spChg>
        <pc:spChg chg="add">
          <ac:chgData name="Cedric Holzer" userId="ef2f15295ab3e926" providerId="LiveId" clId="{74B28F40-7DE7-449D-B048-DFED1EF0099C}" dt="2020-06-25T17:46:14.651" v="1413" actId="26606"/>
          <ac:spMkLst>
            <pc:docMk/>
            <pc:sldMk cId="2324805838" sldId="262"/>
            <ac:spMk id="65" creationId="{F98810A7-E114-447A-A7D6-69B27CFB5650}"/>
          </ac:spMkLst>
        </pc:spChg>
        <pc:picChg chg="del">
          <ac:chgData name="Cedric Holzer" userId="ef2f15295ab3e926" providerId="LiveId" clId="{74B28F40-7DE7-449D-B048-DFED1EF0099C}" dt="2020-06-25T17:45:54.024" v="1409" actId="478"/>
          <ac:picMkLst>
            <pc:docMk/>
            <pc:sldMk cId="2324805838" sldId="262"/>
            <ac:picMk id="5" creationId="{4923FEC2-4729-4F49-BC1F-57B1AEB1CFB8}"/>
          </ac:picMkLst>
        </pc:picChg>
        <pc:picChg chg="add mod">
          <ac:chgData name="Cedric Holzer" userId="ef2f15295ab3e926" providerId="LiveId" clId="{74B28F40-7DE7-449D-B048-DFED1EF0099C}" dt="2020-06-25T17:46:14.651" v="1413" actId="26606"/>
          <ac:picMkLst>
            <pc:docMk/>
            <pc:sldMk cId="2324805838" sldId="262"/>
            <ac:picMk id="7" creationId="{D497BBCE-B7AD-43B0-81A5-A26E0332556D}"/>
          </ac:picMkLst>
        </pc:picChg>
        <pc:picChg chg="del">
          <ac:chgData name="Cedric Holzer" userId="ef2f15295ab3e926" providerId="LiveId" clId="{74B28F40-7DE7-449D-B048-DFED1EF0099C}" dt="2020-06-25T17:46:14.651" v="1413" actId="26606"/>
          <ac:picMkLst>
            <pc:docMk/>
            <pc:sldMk cId="2324805838" sldId="262"/>
            <ac:picMk id="10" creationId="{41B68C77-138E-4BF7-A276-BD0C78A4219F}"/>
          </ac:picMkLst>
        </pc:picChg>
        <pc:picChg chg="del">
          <ac:chgData name="Cedric Holzer" userId="ef2f15295ab3e926" providerId="LiveId" clId="{74B28F40-7DE7-449D-B048-DFED1EF0099C}" dt="2020-06-25T17:46:14.651" v="1413" actId="26606"/>
          <ac:picMkLst>
            <pc:docMk/>
            <pc:sldMk cId="2324805838" sldId="262"/>
            <ac:picMk id="34" creationId="{7C268552-D473-46ED-B1B8-422042C4DEF1}"/>
          </ac:picMkLst>
        </pc:picChg>
        <pc:picChg chg="del">
          <ac:chgData name="Cedric Holzer" userId="ef2f15295ab3e926" providerId="LiveId" clId="{74B28F40-7DE7-449D-B048-DFED1EF0099C}" dt="2020-06-25T17:46:14.651" v="1413" actId="26606"/>
          <ac:picMkLst>
            <pc:docMk/>
            <pc:sldMk cId="2324805838" sldId="262"/>
            <ac:picMk id="36" creationId="{B9238B3E-24AA-439A-B527-6C5DF6D72145}"/>
          </ac:picMkLst>
        </pc:picChg>
        <pc:picChg chg="del">
          <ac:chgData name="Cedric Holzer" userId="ef2f15295ab3e926" providerId="LiveId" clId="{74B28F40-7DE7-449D-B048-DFED1EF0099C}" dt="2020-06-25T17:46:14.651" v="1413" actId="26606"/>
          <ac:picMkLst>
            <pc:docMk/>
            <pc:sldMk cId="2324805838" sldId="262"/>
            <ac:picMk id="37" creationId="{69F01145-BEA3-4CBF-AA21-10077B948CA8}"/>
          </ac:picMkLst>
        </pc:picChg>
        <pc:picChg chg="add">
          <ac:chgData name="Cedric Holzer" userId="ef2f15295ab3e926" providerId="LiveId" clId="{74B28F40-7DE7-449D-B048-DFED1EF0099C}" dt="2020-06-25T17:46:14.651" v="1413" actId="26606"/>
          <ac:picMkLst>
            <pc:docMk/>
            <pc:sldMk cId="2324805838" sldId="262"/>
            <ac:picMk id="47" creationId="{41B68C77-138E-4BF7-A276-BD0C78A4219F}"/>
          </ac:picMkLst>
        </pc:picChg>
        <pc:picChg chg="add">
          <ac:chgData name="Cedric Holzer" userId="ef2f15295ab3e926" providerId="LiveId" clId="{74B28F40-7DE7-449D-B048-DFED1EF0099C}" dt="2020-06-25T17:46:14.651" v="1413" actId="26606"/>
          <ac:picMkLst>
            <pc:docMk/>
            <pc:sldMk cId="2324805838" sldId="262"/>
            <ac:picMk id="49" creationId="{7C268552-D473-46ED-B1B8-422042C4DEF1}"/>
          </ac:picMkLst>
        </pc:picChg>
        <pc:picChg chg="add">
          <ac:chgData name="Cedric Holzer" userId="ef2f15295ab3e926" providerId="LiveId" clId="{74B28F40-7DE7-449D-B048-DFED1EF0099C}" dt="2020-06-25T17:46:14.651" v="1413" actId="26606"/>
          <ac:picMkLst>
            <pc:docMk/>
            <pc:sldMk cId="2324805838" sldId="262"/>
            <ac:picMk id="53" creationId="{B9238B3E-24AA-439A-B527-6C5DF6D72145}"/>
          </ac:picMkLst>
        </pc:picChg>
        <pc:picChg chg="add">
          <ac:chgData name="Cedric Holzer" userId="ef2f15295ab3e926" providerId="LiveId" clId="{74B28F40-7DE7-449D-B048-DFED1EF0099C}" dt="2020-06-25T17:46:14.651" v="1413" actId="26606"/>
          <ac:picMkLst>
            <pc:docMk/>
            <pc:sldMk cId="2324805838" sldId="262"/>
            <ac:picMk id="55" creationId="{69F01145-BEA3-4CBF-AA21-10077B948CA8}"/>
          </ac:picMkLst>
        </pc:picChg>
      </pc:sldChg>
      <pc:sldChg chg="addSp delSp modSp add del mod">
        <pc:chgData name="Cedric Holzer" userId="ef2f15295ab3e926" providerId="LiveId" clId="{74B28F40-7DE7-449D-B048-DFED1EF0099C}" dt="2020-06-25T17:45:43.094" v="1404" actId="47"/>
        <pc:sldMkLst>
          <pc:docMk/>
          <pc:sldMk cId="2088888962" sldId="263"/>
        </pc:sldMkLst>
        <pc:spChg chg="add mod">
          <ac:chgData name="Cedric Holzer" userId="ef2f15295ab3e926" providerId="LiveId" clId="{74B28F40-7DE7-449D-B048-DFED1EF0099C}" dt="2020-06-25T17:43:31.848" v="1389" actId="478"/>
          <ac:spMkLst>
            <pc:docMk/>
            <pc:sldMk cId="2088888962" sldId="263"/>
            <ac:spMk id="6" creationId="{301A4095-6048-4643-A25E-ACDD0A88FDEE}"/>
          </ac:spMkLst>
        </pc:spChg>
        <pc:picChg chg="add del mod">
          <ac:chgData name="Cedric Holzer" userId="ef2f15295ab3e926" providerId="LiveId" clId="{74B28F40-7DE7-449D-B048-DFED1EF0099C}" dt="2020-06-25T17:43:31.488" v="1388" actId="478"/>
          <ac:picMkLst>
            <pc:docMk/>
            <pc:sldMk cId="2088888962" sldId="263"/>
            <ac:picMk id="4" creationId="{537F58E3-AD78-4089-8204-D0EEEF99ECDC}"/>
          </ac:picMkLst>
        </pc:picChg>
        <pc:picChg chg="del">
          <ac:chgData name="Cedric Holzer" userId="ef2f15295ab3e926" providerId="LiveId" clId="{74B28F40-7DE7-449D-B048-DFED1EF0099C}" dt="2020-06-25T17:43:31.848" v="1389" actId="478"/>
          <ac:picMkLst>
            <pc:docMk/>
            <pc:sldMk cId="2088888962" sldId="263"/>
            <ac:picMk id="7" creationId="{90587DE4-21A7-43C0-A489-1102636F87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95634-38A5-4212-942D-7ED1A76FF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19B6C1-DAF4-46BF-9BCF-FB6315FAA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Logistische Gleichung &amp; Julia-Mengen</a:t>
            </a:r>
          </a:p>
        </p:txBody>
      </p:sp>
    </p:spTree>
    <p:extLst>
      <p:ext uri="{BB962C8B-B14F-4D97-AF65-F5344CB8AC3E}">
        <p14:creationId xmlns:p14="http://schemas.microsoft.com/office/powerpoint/2010/main" val="106953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1D986-C8EF-4302-946B-E2EA03F3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EB99E5-20A3-466D-8E10-EE38FE78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Gleichung</a:t>
            </a:r>
          </a:p>
          <a:p>
            <a:pPr lvl="1"/>
            <a:r>
              <a:rPr lang="de-DE" dirty="0"/>
              <a:t>Exponentielles Wachstum</a:t>
            </a:r>
          </a:p>
          <a:p>
            <a:pPr lvl="1"/>
            <a:r>
              <a:rPr lang="de-DE" dirty="0"/>
              <a:t>Herleitung</a:t>
            </a:r>
          </a:p>
          <a:p>
            <a:pPr lvl="1"/>
            <a:r>
              <a:rPr lang="de-DE" dirty="0"/>
              <a:t>Chaotisches Verhalten</a:t>
            </a:r>
          </a:p>
          <a:p>
            <a:r>
              <a:rPr lang="de-DE" dirty="0"/>
              <a:t>Julia-Mengen</a:t>
            </a:r>
          </a:p>
          <a:p>
            <a:pPr lvl="1"/>
            <a:r>
              <a:rPr lang="de-DE" dirty="0"/>
              <a:t>Definition</a:t>
            </a:r>
          </a:p>
          <a:p>
            <a:pPr lvl="1"/>
            <a:r>
              <a:rPr lang="de-DE" dirty="0"/>
              <a:t>Anwendung auf komplexe Polynome</a:t>
            </a:r>
          </a:p>
          <a:p>
            <a:pPr lvl="1"/>
            <a:r>
              <a:rPr lang="de-DE" dirty="0"/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63276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E4A2-5BFA-416F-A6D9-F49CCDCE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Logistische Gleichung</a:t>
            </a:r>
            <a:br>
              <a:rPr lang="de-DE" dirty="0"/>
            </a:br>
            <a:r>
              <a:rPr lang="de-DE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Exponentielles Wachstum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9CE558C-2ACB-4C4A-BB81-BD2BA26E7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Entwickelt für Populationsmodellierung</a:t>
                </a:r>
              </a:p>
              <a:p>
                <a:r>
                  <a:rPr lang="de-DE" dirty="0"/>
                  <a:t>Exponentieller Ansatz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/>
                  <a:t>Für kleine Populationen gute Näherung</a:t>
                </a:r>
              </a:p>
              <a:p>
                <a:r>
                  <a:rPr lang="de-DE" dirty="0"/>
                  <a:t>Unendliches Wachstum nicht realistisch</a:t>
                </a:r>
              </a:p>
              <a:p>
                <a:r>
                  <a:rPr lang="de-DE" i="1" dirty="0"/>
                  <a:t>Kapazität K</a:t>
                </a:r>
                <a:r>
                  <a:rPr lang="de-DE" dirty="0"/>
                  <a:t>: Größtmögliche Population in einem Biotop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9CE558C-2ACB-4C4A-BB81-BD2BA26E7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73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E4A2-5BFA-416F-A6D9-F49CCDCE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Logistische Gleichung</a:t>
            </a:r>
            <a:br>
              <a:rPr lang="de-DE" dirty="0"/>
            </a:br>
            <a:r>
              <a:rPr lang="de-DE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Herleitung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9CE558C-2ACB-4C4A-BB81-BD2BA26E7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Pierre-François </a:t>
                </a:r>
                <a:r>
                  <a:rPr lang="de-DE" dirty="0" err="1"/>
                  <a:t>Verhulst</a:t>
                </a:r>
                <a:endParaRPr lang="de-DE" dirty="0"/>
              </a:p>
              <a:p>
                <a:r>
                  <a:rPr lang="de-DE" dirty="0"/>
                  <a:t>Wachstumstreibender Faktor: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/>
              </a:p>
              <a:p>
                <a:r>
                  <a:rPr lang="de-DE" dirty="0"/>
                  <a:t>Wachstumshemmender Faktor: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Bildbereich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de-DE" dirty="0"/>
                  <a:t> auf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abbilden: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 (1−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Logistische Gleichung: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9CE558C-2ACB-4C4A-BB81-BD2BA26E7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29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427A15-3A09-4B8A-A049-FFAE4B95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23648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Chaotisches</a:t>
            </a:r>
            <a:b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dirty="0" err="1">
                <a:solidFill>
                  <a:schemeClr val="bg1"/>
                </a:solidFill>
              </a:rPr>
              <a:t>Verhalten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Laufendes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x</a:t>
            </a:r>
            <a:r>
              <a:rPr lang="en-US" sz="3200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40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4923FEC2-4729-4F49-BC1F-57B1AEB1C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339607"/>
            <a:ext cx="6270662" cy="41783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6046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 descr="Ein Bild, das Screenshot, Vogel enthält.&#10;&#10;Automatisch generierte Beschreibung">
            <a:extLst>
              <a:ext uri="{FF2B5EF4-FFF2-40B4-BE49-F238E27FC236}">
                <a16:creationId xmlns:a16="http://schemas.microsoft.com/office/drawing/2014/main" id="{D497BBCE-B7AD-43B0-81A5-A26E0332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339607"/>
            <a:ext cx="6270662" cy="4178321"/>
          </a:xfrm>
          <a:prstGeom prst="rect">
            <a:avLst/>
          </a:prstGeom>
          <a:effectLst/>
        </p:spPr>
      </p:pic>
      <p:sp>
        <p:nvSpPr>
          <p:cNvPr id="30" name="Titel 1">
            <a:extLst>
              <a:ext uri="{FF2B5EF4-FFF2-40B4-BE49-F238E27FC236}">
                <a16:creationId xmlns:a16="http://schemas.microsoft.com/office/drawing/2014/main" id="{D2E8F142-3263-4F4D-B388-DCBCD523FB95}"/>
              </a:ext>
            </a:extLst>
          </p:cNvPr>
          <p:cNvSpPr txBox="1">
            <a:spLocks/>
          </p:cNvSpPr>
          <p:nvPr/>
        </p:nvSpPr>
        <p:spPr>
          <a:xfrm>
            <a:off x="8191925" y="1325880"/>
            <a:ext cx="3236487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800" dirty="0" err="1">
                <a:solidFill>
                  <a:srgbClr val="EBEBEB"/>
                </a:solidFill>
              </a:rPr>
              <a:t>Chaotisches</a:t>
            </a:r>
            <a:br>
              <a:rPr lang="en-US" sz="3800" dirty="0">
                <a:solidFill>
                  <a:srgbClr val="EBEBEB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Verhalten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Laufendes</a:t>
            </a: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r</a:t>
            </a:r>
            <a:endParaRPr lang="en-US" sz="3200" baseline="-25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05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7D0BB-540F-461F-BE04-FD4CA4BB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7029AA-83AF-46A6-8EED-352AAB63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138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Ion</vt:lpstr>
      <vt:lpstr>Chaos</vt:lpstr>
      <vt:lpstr>Inhalt</vt:lpstr>
      <vt:lpstr>Logistische Gleichung Exponentielles Wachstum</vt:lpstr>
      <vt:lpstr>Logistische Gleichung Herleitung</vt:lpstr>
      <vt:lpstr>Chaotisches Verhalten   Laufendes x0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</dc:title>
  <dc:creator>Cedric Holzer</dc:creator>
  <cp:lastModifiedBy>Cedric Holzer</cp:lastModifiedBy>
  <cp:revision>1</cp:revision>
  <dcterms:created xsi:type="dcterms:W3CDTF">2020-06-25T17:46:14Z</dcterms:created>
  <dcterms:modified xsi:type="dcterms:W3CDTF">2020-06-25T17:53:51Z</dcterms:modified>
</cp:coreProperties>
</file>