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8" r:id="rId4"/>
    <p:sldId id="259" r:id="rId5"/>
    <p:sldId id="260" r:id="rId6"/>
    <p:sldId id="261" r:id="rId7"/>
    <p:sldId id="262"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Grafik 6" descr="Ein Bild, das Wand enthält.&#10;&#10;Automatisch generierte Beschreibung">
            <a:extLst>
              <a:ext uri="{FF2B5EF4-FFF2-40B4-BE49-F238E27FC236}">
                <a16:creationId xmlns:a16="http://schemas.microsoft.com/office/drawing/2014/main" id="{C4455F4A-7A8B-4C18-9C13-1AEDA842BB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903"/>
            <a:ext cx="12192000" cy="10601738"/>
          </a:xfrm>
          <a:prstGeom prst="rect">
            <a:avLst/>
          </a:prstGeom>
        </p:spPr>
      </p:pic>
      <p:sp>
        <p:nvSpPr>
          <p:cNvPr id="2" name="Titel 1">
            <a:extLst>
              <a:ext uri="{FF2B5EF4-FFF2-40B4-BE49-F238E27FC236}">
                <a16:creationId xmlns:a16="http://schemas.microsoft.com/office/drawing/2014/main" id="{F64B203F-7262-4D1F-8F26-34E1702A639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4B43E86-5AA4-4EC6-A75D-677FC52C98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16A697C-4F81-40C0-AA43-29A068BCBACF}"/>
              </a:ext>
            </a:extLst>
          </p:cNvPr>
          <p:cNvSpPr>
            <a:spLocks noGrp="1"/>
          </p:cNvSpPr>
          <p:nvPr>
            <p:ph type="dt" sz="half" idx="10"/>
          </p:nvPr>
        </p:nvSpPr>
        <p:spPr/>
        <p:txBody>
          <a:bodyPr/>
          <a:lstStyle/>
          <a:p>
            <a:fld id="{7245BF77-1918-4C91-B472-E35D166E5EFE}" type="datetimeFigureOut">
              <a:rPr lang="de-DE" smtClean="0"/>
              <a:t>21.12.2021</a:t>
            </a:fld>
            <a:endParaRPr lang="de-DE"/>
          </a:p>
        </p:txBody>
      </p:sp>
      <p:sp>
        <p:nvSpPr>
          <p:cNvPr id="5" name="Fußzeilenplatzhalter 4">
            <a:extLst>
              <a:ext uri="{FF2B5EF4-FFF2-40B4-BE49-F238E27FC236}">
                <a16:creationId xmlns:a16="http://schemas.microsoft.com/office/drawing/2014/main" id="{B4C0BD04-3901-42BF-8341-3468A5990DA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9651F1C-8CB5-4284-BAAD-132E8EE9759A}"/>
              </a:ext>
            </a:extLst>
          </p:cNvPr>
          <p:cNvSpPr>
            <a:spLocks noGrp="1"/>
          </p:cNvSpPr>
          <p:nvPr>
            <p:ph type="sldNum" sz="quarter" idx="12"/>
          </p:nvPr>
        </p:nvSpPr>
        <p:spPr/>
        <p:txBody>
          <a:bodyPr/>
          <a:lstStyle/>
          <a:p>
            <a:fld id="{FE0B1EFA-D7E2-41C9-8CA1-F190A74684ED}" type="slidenum">
              <a:rPr lang="de-DE" smtClean="0"/>
              <a:t>‹Nr.›</a:t>
            </a:fld>
            <a:endParaRPr lang="de-DE"/>
          </a:p>
        </p:txBody>
      </p:sp>
      <p:pic>
        <p:nvPicPr>
          <p:cNvPr id="9" name="Grafik 8">
            <a:extLst>
              <a:ext uri="{FF2B5EF4-FFF2-40B4-BE49-F238E27FC236}">
                <a16:creationId xmlns:a16="http://schemas.microsoft.com/office/drawing/2014/main" id="{0825F1B5-CBBD-4B35-A270-A4B4804807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9519288">
            <a:off x="160428" y="111607"/>
            <a:ext cx="819912" cy="819912"/>
          </a:xfrm>
          <a:prstGeom prst="rect">
            <a:avLst/>
          </a:prstGeom>
        </p:spPr>
      </p:pic>
      <p:pic>
        <p:nvPicPr>
          <p:cNvPr id="11" name="Grafik 10">
            <a:extLst>
              <a:ext uri="{FF2B5EF4-FFF2-40B4-BE49-F238E27FC236}">
                <a16:creationId xmlns:a16="http://schemas.microsoft.com/office/drawing/2014/main" id="{976354A8-A674-4D2D-A598-52BBA7DED3C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63072" y="268987"/>
            <a:ext cx="822960" cy="822960"/>
          </a:xfrm>
          <a:prstGeom prst="rect">
            <a:avLst/>
          </a:prstGeom>
        </p:spPr>
      </p:pic>
      <p:pic>
        <p:nvPicPr>
          <p:cNvPr id="13" name="Grafik 12">
            <a:extLst>
              <a:ext uri="{FF2B5EF4-FFF2-40B4-BE49-F238E27FC236}">
                <a16:creationId xmlns:a16="http://schemas.microsoft.com/office/drawing/2014/main" id="{E3075CF7-106F-4C39-99E5-2FA1208BE2E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68000" y="5590378"/>
            <a:ext cx="1047369" cy="433394"/>
          </a:xfrm>
          <a:prstGeom prst="rect">
            <a:avLst/>
          </a:prstGeom>
        </p:spPr>
      </p:pic>
    </p:spTree>
    <p:extLst>
      <p:ext uri="{BB962C8B-B14F-4D97-AF65-F5344CB8AC3E}">
        <p14:creationId xmlns:p14="http://schemas.microsoft.com/office/powerpoint/2010/main" val="4147227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0F564C-D418-4416-A9BC-1E2AB498D0B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97B1CA1-50EF-4501-BB05-662BA13065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F5C8B9E-49AF-427A-B487-203E9B7FAC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D29FA12-2F0E-4DBB-BA81-F6A1F7185353}"/>
              </a:ext>
            </a:extLst>
          </p:cNvPr>
          <p:cNvSpPr>
            <a:spLocks noGrp="1"/>
          </p:cNvSpPr>
          <p:nvPr>
            <p:ph type="dt" sz="half" idx="10"/>
          </p:nvPr>
        </p:nvSpPr>
        <p:spPr/>
        <p:txBody>
          <a:bodyPr/>
          <a:lstStyle/>
          <a:p>
            <a:fld id="{7245BF77-1918-4C91-B472-E35D166E5EFE}" type="datetimeFigureOut">
              <a:rPr lang="de-DE" smtClean="0"/>
              <a:t>21.12.2021</a:t>
            </a:fld>
            <a:endParaRPr lang="de-DE"/>
          </a:p>
        </p:txBody>
      </p:sp>
      <p:sp>
        <p:nvSpPr>
          <p:cNvPr id="6" name="Fußzeilenplatzhalter 5">
            <a:extLst>
              <a:ext uri="{FF2B5EF4-FFF2-40B4-BE49-F238E27FC236}">
                <a16:creationId xmlns:a16="http://schemas.microsoft.com/office/drawing/2014/main" id="{DE67C463-E798-476C-849A-97E1D2245C4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AABE40F-1EFD-47E9-8FE6-A541FA8A3962}"/>
              </a:ext>
            </a:extLst>
          </p:cNvPr>
          <p:cNvSpPr>
            <a:spLocks noGrp="1"/>
          </p:cNvSpPr>
          <p:nvPr>
            <p:ph type="sldNum" sz="quarter" idx="12"/>
          </p:nvPr>
        </p:nvSpPr>
        <p:spPr/>
        <p:txBody>
          <a:bodyPr/>
          <a:lstStyle/>
          <a:p>
            <a:fld id="{FE0B1EFA-D7E2-41C9-8CA1-F190A74684ED}" type="slidenum">
              <a:rPr lang="de-DE" smtClean="0"/>
              <a:t>‹Nr.›</a:t>
            </a:fld>
            <a:endParaRPr lang="de-DE"/>
          </a:p>
        </p:txBody>
      </p:sp>
    </p:spTree>
    <p:extLst>
      <p:ext uri="{BB962C8B-B14F-4D97-AF65-F5344CB8AC3E}">
        <p14:creationId xmlns:p14="http://schemas.microsoft.com/office/powerpoint/2010/main" val="137203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03572-AAE9-4F62-B2EF-8BB907F8E29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D5143800-5789-410D-9558-EF92FB5F9C5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F7526EF-A000-446D-BAF9-9F0B662016D1}"/>
              </a:ext>
            </a:extLst>
          </p:cNvPr>
          <p:cNvSpPr>
            <a:spLocks noGrp="1"/>
          </p:cNvSpPr>
          <p:nvPr>
            <p:ph type="dt" sz="half" idx="10"/>
          </p:nvPr>
        </p:nvSpPr>
        <p:spPr/>
        <p:txBody>
          <a:bodyPr/>
          <a:lstStyle/>
          <a:p>
            <a:fld id="{7245BF77-1918-4C91-B472-E35D166E5EFE}" type="datetimeFigureOut">
              <a:rPr lang="de-DE" smtClean="0"/>
              <a:t>21.12.2021</a:t>
            </a:fld>
            <a:endParaRPr lang="de-DE"/>
          </a:p>
        </p:txBody>
      </p:sp>
      <p:sp>
        <p:nvSpPr>
          <p:cNvPr id="5" name="Fußzeilenplatzhalter 4">
            <a:extLst>
              <a:ext uri="{FF2B5EF4-FFF2-40B4-BE49-F238E27FC236}">
                <a16:creationId xmlns:a16="http://schemas.microsoft.com/office/drawing/2014/main" id="{0CEBA260-186D-4CBA-8C11-20B6F9249AE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5CCC05-2306-41C8-A35A-5833BF69A399}"/>
              </a:ext>
            </a:extLst>
          </p:cNvPr>
          <p:cNvSpPr>
            <a:spLocks noGrp="1"/>
          </p:cNvSpPr>
          <p:nvPr>
            <p:ph type="sldNum" sz="quarter" idx="12"/>
          </p:nvPr>
        </p:nvSpPr>
        <p:spPr/>
        <p:txBody>
          <a:bodyPr/>
          <a:lstStyle/>
          <a:p>
            <a:fld id="{FE0B1EFA-D7E2-41C9-8CA1-F190A74684ED}" type="slidenum">
              <a:rPr lang="de-DE" smtClean="0"/>
              <a:t>‹Nr.›</a:t>
            </a:fld>
            <a:endParaRPr lang="de-DE"/>
          </a:p>
        </p:txBody>
      </p:sp>
    </p:spTree>
    <p:extLst>
      <p:ext uri="{BB962C8B-B14F-4D97-AF65-F5344CB8AC3E}">
        <p14:creationId xmlns:p14="http://schemas.microsoft.com/office/powerpoint/2010/main" val="878296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CB1175D-54CB-4B13-8251-2D1EE2F7680E}"/>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009E9CB-966F-4A2A-AF36-AA4A4992F9C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1F2133B-F62E-405A-9797-59D6913FE0F6}"/>
              </a:ext>
            </a:extLst>
          </p:cNvPr>
          <p:cNvSpPr>
            <a:spLocks noGrp="1"/>
          </p:cNvSpPr>
          <p:nvPr>
            <p:ph type="dt" sz="half" idx="10"/>
          </p:nvPr>
        </p:nvSpPr>
        <p:spPr/>
        <p:txBody>
          <a:bodyPr/>
          <a:lstStyle/>
          <a:p>
            <a:fld id="{7245BF77-1918-4C91-B472-E35D166E5EFE}" type="datetimeFigureOut">
              <a:rPr lang="de-DE" smtClean="0"/>
              <a:t>21.12.2021</a:t>
            </a:fld>
            <a:endParaRPr lang="de-DE"/>
          </a:p>
        </p:txBody>
      </p:sp>
      <p:sp>
        <p:nvSpPr>
          <p:cNvPr id="5" name="Fußzeilenplatzhalter 4">
            <a:extLst>
              <a:ext uri="{FF2B5EF4-FFF2-40B4-BE49-F238E27FC236}">
                <a16:creationId xmlns:a16="http://schemas.microsoft.com/office/drawing/2014/main" id="{BB2D7924-9156-4787-8F0B-34ED982CB0F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5DDA305-D6B8-4C57-B7C1-C128C5204300}"/>
              </a:ext>
            </a:extLst>
          </p:cNvPr>
          <p:cNvSpPr>
            <a:spLocks noGrp="1"/>
          </p:cNvSpPr>
          <p:nvPr>
            <p:ph type="sldNum" sz="quarter" idx="12"/>
          </p:nvPr>
        </p:nvSpPr>
        <p:spPr/>
        <p:txBody>
          <a:bodyPr/>
          <a:lstStyle/>
          <a:p>
            <a:fld id="{FE0B1EFA-D7E2-41C9-8CA1-F190A74684ED}" type="slidenum">
              <a:rPr lang="de-DE" smtClean="0"/>
              <a:t>‹Nr.›</a:t>
            </a:fld>
            <a:endParaRPr lang="de-DE"/>
          </a:p>
        </p:txBody>
      </p:sp>
    </p:spTree>
    <p:extLst>
      <p:ext uri="{BB962C8B-B14F-4D97-AF65-F5344CB8AC3E}">
        <p14:creationId xmlns:p14="http://schemas.microsoft.com/office/powerpoint/2010/main" val="3539066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4187E1-CD5C-479A-8347-5A89A7F13F6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64EF622C-6B2D-49F4-BBAD-276063113A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BD34027-4823-4843-8C79-D2436757C843}"/>
              </a:ext>
            </a:extLst>
          </p:cNvPr>
          <p:cNvSpPr>
            <a:spLocks noGrp="1"/>
          </p:cNvSpPr>
          <p:nvPr>
            <p:ph type="dt" sz="half" idx="10"/>
          </p:nvPr>
        </p:nvSpPr>
        <p:spPr/>
        <p:txBody>
          <a:bodyPr/>
          <a:lstStyle/>
          <a:p>
            <a:fld id="{98D03A2E-13CF-4998-B4D3-25956EDEADF0}" type="datetimeFigureOut">
              <a:rPr lang="de-DE" smtClean="0"/>
              <a:t>21.12.2021</a:t>
            </a:fld>
            <a:endParaRPr lang="de-DE"/>
          </a:p>
        </p:txBody>
      </p:sp>
      <p:sp>
        <p:nvSpPr>
          <p:cNvPr id="5" name="Fußzeilenplatzhalter 4">
            <a:extLst>
              <a:ext uri="{FF2B5EF4-FFF2-40B4-BE49-F238E27FC236}">
                <a16:creationId xmlns:a16="http://schemas.microsoft.com/office/drawing/2014/main" id="{2BEECC78-1531-4B14-B8D5-CDD2AC62B78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081EF75-0F4E-4B44-84FC-25539E77D6B0}"/>
              </a:ext>
            </a:extLst>
          </p:cNvPr>
          <p:cNvSpPr>
            <a:spLocks noGrp="1"/>
          </p:cNvSpPr>
          <p:nvPr>
            <p:ph type="sldNum" sz="quarter" idx="12"/>
          </p:nvPr>
        </p:nvSpPr>
        <p:spPr/>
        <p:txBody>
          <a:bodyPr/>
          <a:lstStyle/>
          <a:p>
            <a:fld id="{1171FA8D-A1E0-4850-85A8-F654DA01E226}" type="slidenum">
              <a:rPr lang="de-DE" smtClean="0"/>
              <a:t>‹Nr.›</a:t>
            </a:fld>
            <a:endParaRPr lang="de-DE"/>
          </a:p>
        </p:txBody>
      </p:sp>
    </p:spTree>
    <p:extLst>
      <p:ext uri="{BB962C8B-B14F-4D97-AF65-F5344CB8AC3E}">
        <p14:creationId xmlns:p14="http://schemas.microsoft.com/office/powerpoint/2010/main" val="419629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6559F7-ED3E-4F56-9B6C-41604EED2F6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EC4B7D7-9FC9-4FED-BBA1-71151F31263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F1C761-0F0A-45B7-9AB7-7243D8C69660}"/>
              </a:ext>
            </a:extLst>
          </p:cNvPr>
          <p:cNvSpPr>
            <a:spLocks noGrp="1"/>
          </p:cNvSpPr>
          <p:nvPr>
            <p:ph type="dt" sz="half" idx="10"/>
          </p:nvPr>
        </p:nvSpPr>
        <p:spPr/>
        <p:txBody>
          <a:bodyPr/>
          <a:lstStyle/>
          <a:p>
            <a:fld id="{98D03A2E-13CF-4998-B4D3-25956EDEADF0}" type="datetimeFigureOut">
              <a:rPr lang="de-DE" smtClean="0"/>
              <a:t>21.12.2021</a:t>
            </a:fld>
            <a:endParaRPr lang="de-DE"/>
          </a:p>
        </p:txBody>
      </p:sp>
      <p:sp>
        <p:nvSpPr>
          <p:cNvPr id="5" name="Fußzeilenplatzhalter 4">
            <a:extLst>
              <a:ext uri="{FF2B5EF4-FFF2-40B4-BE49-F238E27FC236}">
                <a16:creationId xmlns:a16="http://schemas.microsoft.com/office/drawing/2014/main" id="{71983F2A-159E-4E6A-BE65-C37E2BC923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BD41F06-1077-4937-9F41-6F6AC12C7716}"/>
              </a:ext>
            </a:extLst>
          </p:cNvPr>
          <p:cNvSpPr>
            <a:spLocks noGrp="1"/>
          </p:cNvSpPr>
          <p:nvPr>
            <p:ph type="sldNum" sz="quarter" idx="12"/>
          </p:nvPr>
        </p:nvSpPr>
        <p:spPr/>
        <p:txBody>
          <a:bodyPr/>
          <a:lstStyle/>
          <a:p>
            <a:fld id="{1171FA8D-A1E0-4850-85A8-F654DA01E226}" type="slidenum">
              <a:rPr lang="de-DE" smtClean="0"/>
              <a:t>‹Nr.›</a:t>
            </a:fld>
            <a:endParaRPr lang="de-DE"/>
          </a:p>
        </p:txBody>
      </p:sp>
    </p:spTree>
    <p:extLst>
      <p:ext uri="{BB962C8B-B14F-4D97-AF65-F5344CB8AC3E}">
        <p14:creationId xmlns:p14="http://schemas.microsoft.com/office/powerpoint/2010/main" val="1533532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9F09DA-4DEF-4CA8-8DD0-0292ED41960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FB14314-FC92-4BF5-A3B3-78883B9D19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7B43C70-4940-4E00-85DE-D0CC79480A71}"/>
              </a:ext>
            </a:extLst>
          </p:cNvPr>
          <p:cNvSpPr>
            <a:spLocks noGrp="1"/>
          </p:cNvSpPr>
          <p:nvPr>
            <p:ph type="dt" sz="half" idx="10"/>
          </p:nvPr>
        </p:nvSpPr>
        <p:spPr/>
        <p:txBody>
          <a:bodyPr/>
          <a:lstStyle/>
          <a:p>
            <a:fld id="{98D03A2E-13CF-4998-B4D3-25956EDEADF0}" type="datetimeFigureOut">
              <a:rPr lang="de-DE" smtClean="0"/>
              <a:t>21.12.2021</a:t>
            </a:fld>
            <a:endParaRPr lang="de-DE"/>
          </a:p>
        </p:txBody>
      </p:sp>
      <p:sp>
        <p:nvSpPr>
          <p:cNvPr id="5" name="Fußzeilenplatzhalter 4">
            <a:extLst>
              <a:ext uri="{FF2B5EF4-FFF2-40B4-BE49-F238E27FC236}">
                <a16:creationId xmlns:a16="http://schemas.microsoft.com/office/drawing/2014/main" id="{9FFE2656-FFD9-4DD2-98C3-344E00CFAFB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2E9773F-A2CB-411C-9B81-DAC67914693E}"/>
              </a:ext>
            </a:extLst>
          </p:cNvPr>
          <p:cNvSpPr>
            <a:spLocks noGrp="1"/>
          </p:cNvSpPr>
          <p:nvPr>
            <p:ph type="sldNum" sz="quarter" idx="12"/>
          </p:nvPr>
        </p:nvSpPr>
        <p:spPr/>
        <p:txBody>
          <a:bodyPr/>
          <a:lstStyle/>
          <a:p>
            <a:fld id="{1171FA8D-A1E0-4850-85A8-F654DA01E226}" type="slidenum">
              <a:rPr lang="de-DE" smtClean="0"/>
              <a:t>‹Nr.›</a:t>
            </a:fld>
            <a:endParaRPr lang="de-DE"/>
          </a:p>
        </p:txBody>
      </p:sp>
    </p:spTree>
    <p:extLst>
      <p:ext uri="{BB962C8B-B14F-4D97-AF65-F5344CB8AC3E}">
        <p14:creationId xmlns:p14="http://schemas.microsoft.com/office/powerpoint/2010/main" val="3849516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DA552C-1A87-4F9B-8327-B4E658315E0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BD2D31E-5019-495F-85BB-C3AF7DA01C6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0B47ECD-990C-4CB7-B8DA-831A904CFFA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29F8BAE-9370-45F6-B2B2-2CC1B8831F1B}"/>
              </a:ext>
            </a:extLst>
          </p:cNvPr>
          <p:cNvSpPr>
            <a:spLocks noGrp="1"/>
          </p:cNvSpPr>
          <p:nvPr>
            <p:ph type="dt" sz="half" idx="10"/>
          </p:nvPr>
        </p:nvSpPr>
        <p:spPr/>
        <p:txBody>
          <a:bodyPr/>
          <a:lstStyle/>
          <a:p>
            <a:fld id="{98D03A2E-13CF-4998-B4D3-25956EDEADF0}" type="datetimeFigureOut">
              <a:rPr lang="de-DE" smtClean="0"/>
              <a:t>21.12.2021</a:t>
            </a:fld>
            <a:endParaRPr lang="de-DE"/>
          </a:p>
        </p:txBody>
      </p:sp>
      <p:sp>
        <p:nvSpPr>
          <p:cNvPr id="6" name="Fußzeilenplatzhalter 5">
            <a:extLst>
              <a:ext uri="{FF2B5EF4-FFF2-40B4-BE49-F238E27FC236}">
                <a16:creationId xmlns:a16="http://schemas.microsoft.com/office/drawing/2014/main" id="{BDD7E662-E4E2-481C-94CA-2D1DC67BF5F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DF10C18-FA6A-46D3-A535-D48022D15E9D}"/>
              </a:ext>
            </a:extLst>
          </p:cNvPr>
          <p:cNvSpPr>
            <a:spLocks noGrp="1"/>
          </p:cNvSpPr>
          <p:nvPr>
            <p:ph type="sldNum" sz="quarter" idx="12"/>
          </p:nvPr>
        </p:nvSpPr>
        <p:spPr/>
        <p:txBody>
          <a:bodyPr/>
          <a:lstStyle/>
          <a:p>
            <a:fld id="{1171FA8D-A1E0-4850-85A8-F654DA01E226}" type="slidenum">
              <a:rPr lang="de-DE" smtClean="0"/>
              <a:t>‹Nr.›</a:t>
            </a:fld>
            <a:endParaRPr lang="de-DE"/>
          </a:p>
        </p:txBody>
      </p:sp>
    </p:spTree>
    <p:extLst>
      <p:ext uri="{BB962C8B-B14F-4D97-AF65-F5344CB8AC3E}">
        <p14:creationId xmlns:p14="http://schemas.microsoft.com/office/powerpoint/2010/main" val="3599377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36CBFB-1FD6-41E3-A909-A19B26ADAB9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9E0DA6AC-948F-414C-BD34-F25BF64061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0BAD8B8-0B81-4CE3-A3B1-F9982D280F5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92EA4B2F-42BC-44BE-970E-3E1342032C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02F62AB-AC2B-474D-8C12-C840C753749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872A803-01B4-493C-972E-13549770C707}"/>
              </a:ext>
            </a:extLst>
          </p:cNvPr>
          <p:cNvSpPr>
            <a:spLocks noGrp="1"/>
          </p:cNvSpPr>
          <p:nvPr>
            <p:ph type="dt" sz="half" idx="10"/>
          </p:nvPr>
        </p:nvSpPr>
        <p:spPr/>
        <p:txBody>
          <a:bodyPr/>
          <a:lstStyle/>
          <a:p>
            <a:fld id="{98D03A2E-13CF-4998-B4D3-25956EDEADF0}" type="datetimeFigureOut">
              <a:rPr lang="de-DE" smtClean="0"/>
              <a:t>21.12.2021</a:t>
            </a:fld>
            <a:endParaRPr lang="de-DE"/>
          </a:p>
        </p:txBody>
      </p:sp>
      <p:sp>
        <p:nvSpPr>
          <p:cNvPr id="8" name="Fußzeilenplatzhalter 7">
            <a:extLst>
              <a:ext uri="{FF2B5EF4-FFF2-40B4-BE49-F238E27FC236}">
                <a16:creationId xmlns:a16="http://schemas.microsoft.com/office/drawing/2014/main" id="{E4AB7C04-F4B7-4CCE-A111-03CC20B4AE0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93A0A5F-EE57-491C-9073-B7BAD7D8080A}"/>
              </a:ext>
            </a:extLst>
          </p:cNvPr>
          <p:cNvSpPr>
            <a:spLocks noGrp="1"/>
          </p:cNvSpPr>
          <p:nvPr>
            <p:ph type="sldNum" sz="quarter" idx="12"/>
          </p:nvPr>
        </p:nvSpPr>
        <p:spPr/>
        <p:txBody>
          <a:bodyPr/>
          <a:lstStyle/>
          <a:p>
            <a:fld id="{1171FA8D-A1E0-4850-85A8-F654DA01E226}" type="slidenum">
              <a:rPr lang="de-DE" smtClean="0"/>
              <a:t>‹Nr.›</a:t>
            </a:fld>
            <a:endParaRPr lang="de-DE"/>
          </a:p>
        </p:txBody>
      </p:sp>
    </p:spTree>
    <p:extLst>
      <p:ext uri="{BB962C8B-B14F-4D97-AF65-F5344CB8AC3E}">
        <p14:creationId xmlns:p14="http://schemas.microsoft.com/office/powerpoint/2010/main" val="6990697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933446-7E79-4991-B08C-3427C588647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51FAF65-9A92-4D27-A56D-2C2A6218222F}"/>
              </a:ext>
            </a:extLst>
          </p:cNvPr>
          <p:cNvSpPr>
            <a:spLocks noGrp="1"/>
          </p:cNvSpPr>
          <p:nvPr>
            <p:ph type="dt" sz="half" idx="10"/>
          </p:nvPr>
        </p:nvSpPr>
        <p:spPr/>
        <p:txBody>
          <a:bodyPr/>
          <a:lstStyle/>
          <a:p>
            <a:fld id="{98D03A2E-13CF-4998-B4D3-25956EDEADF0}" type="datetimeFigureOut">
              <a:rPr lang="de-DE" smtClean="0"/>
              <a:t>21.12.2021</a:t>
            </a:fld>
            <a:endParaRPr lang="de-DE"/>
          </a:p>
        </p:txBody>
      </p:sp>
      <p:sp>
        <p:nvSpPr>
          <p:cNvPr id="4" name="Fußzeilenplatzhalter 3">
            <a:extLst>
              <a:ext uri="{FF2B5EF4-FFF2-40B4-BE49-F238E27FC236}">
                <a16:creationId xmlns:a16="http://schemas.microsoft.com/office/drawing/2014/main" id="{D9055E20-9935-4943-93C3-05167DF3D199}"/>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6838B74-CD57-4BD0-A35C-10B89E563888}"/>
              </a:ext>
            </a:extLst>
          </p:cNvPr>
          <p:cNvSpPr>
            <a:spLocks noGrp="1"/>
          </p:cNvSpPr>
          <p:nvPr>
            <p:ph type="sldNum" sz="quarter" idx="12"/>
          </p:nvPr>
        </p:nvSpPr>
        <p:spPr/>
        <p:txBody>
          <a:bodyPr/>
          <a:lstStyle/>
          <a:p>
            <a:fld id="{1171FA8D-A1E0-4850-85A8-F654DA01E226}" type="slidenum">
              <a:rPr lang="de-DE" smtClean="0"/>
              <a:t>‹Nr.›</a:t>
            </a:fld>
            <a:endParaRPr lang="de-DE"/>
          </a:p>
        </p:txBody>
      </p:sp>
    </p:spTree>
    <p:extLst>
      <p:ext uri="{BB962C8B-B14F-4D97-AF65-F5344CB8AC3E}">
        <p14:creationId xmlns:p14="http://schemas.microsoft.com/office/powerpoint/2010/main" val="3230869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2F9DD8E-334B-4EA1-87B1-6464207CDA14}"/>
              </a:ext>
            </a:extLst>
          </p:cNvPr>
          <p:cNvSpPr>
            <a:spLocks noGrp="1"/>
          </p:cNvSpPr>
          <p:nvPr>
            <p:ph type="dt" sz="half" idx="10"/>
          </p:nvPr>
        </p:nvSpPr>
        <p:spPr/>
        <p:txBody>
          <a:bodyPr/>
          <a:lstStyle/>
          <a:p>
            <a:fld id="{98D03A2E-13CF-4998-B4D3-25956EDEADF0}" type="datetimeFigureOut">
              <a:rPr lang="de-DE" smtClean="0"/>
              <a:t>21.12.2021</a:t>
            </a:fld>
            <a:endParaRPr lang="de-DE"/>
          </a:p>
        </p:txBody>
      </p:sp>
      <p:sp>
        <p:nvSpPr>
          <p:cNvPr id="3" name="Fußzeilenplatzhalter 2">
            <a:extLst>
              <a:ext uri="{FF2B5EF4-FFF2-40B4-BE49-F238E27FC236}">
                <a16:creationId xmlns:a16="http://schemas.microsoft.com/office/drawing/2014/main" id="{838E7765-7E14-493F-B5DB-F80033DA5B9F}"/>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92E71EE-C0D1-4552-917F-75F79F4541A5}"/>
              </a:ext>
            </a:extLst>
          </p:cNvPr>
          <p:cNvSpPr>
            <a:spLocks noGrp="1"/>
          </p:cNvSpPr>
          <p:nvPr>
            <p:ph type="sldNum" sz="quarter" idx="12"/>
          </p:nvPr>
        </p:nvSpPr>
        <p:spPr/>
        <p:txBody>
          <a:bodyPr/>
          <a:lstStyle/>
          <a:p>
            <a:fld id="{1171FA8D-A1E0-4850-85A8-F654DA01E226}" type="slidenum">
              <a:rPr lang="de-DE" smtClean="0"/>
              <a:t>‹Nr.›</a:t>
            </a:fld>
            <a:endParaRPr lang="de-DE"/>
          </a:p>
        </p:txBody>
      </p:sp>
    </p:spTree>
    <p:extLst>
      <p:ext uri="{BB962C8B-B14F-4D97-AF65-F5344CB8AC3E}">
        <p14:creationId xmlns:p14="http://schemas.microsoft.com/office/powerpoint/2010/main" val="138814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86C14-995F-473F-96E4-1F261F76F5C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E65DFDF-BDB3-441D-A885-43DA27DCC55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A744C6-DCD8-4E43-8017-A244BEFE10A2}"/>
              </a:ext>
            </a:extLst>
          </p:cNvPr>
          <p:cNvSpPr>
            <a:spLocks noGrp="1"/>
          </p:cNvSpPr>
          <p:nvPr>
            <p:ph type="dt" sz="half" idx="10"/>
          </p:nvPr>
        </p:nvSpPr>
        <p:spPr/>
        <p:txBody>
          <a:bodyPr/>
          <a:lstStyle/>
          <a:p>
            <a:fld id="{7245BF77-1918-4C91-B472-E35D166E5EFE}" type="datetimeFigureOut">
              <a:rPr lang="de-DE" smtClean="0"/>
              <a:t>21.12.2021</a:t>
            </a:fld>
            <a:endParaRPr lang="de-DE"/>
          </a:p>
        </p:txBody>
      </p:sp>
      <p:sp>
        <p:nvSpPr>
          <p:cNvPr id="5" name="Fußzeilenplatzhalter 4">
            <a:extLst>
              <a:ext uri="{FF2B5EF4-FFF2-40B4-BE49-F238E27FC236}">
                <a16:creationId xmlns:a16="http://schemas.microsoft.com/office/drawing/2014/main" id="{A364BD62-B017-477A-8F04-824A1D45FB5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6A24D7C-3005-4398-8924-068C6708AF88}"/>
              </a:ext>
            </a:extLst>
          </p:cNvPr>
          <p:cNvSpPr>
            <a:spLocks noGrp="1"/>
          </p:cNvSpPr>
          <p:nvPr>
            <p:ph type="sldNum" sz="quarter" idx="12"/>
          </p:nvPr>
        </p:nvSpPr>
        <p:spPr/>
        <p:txBody>
          <a:bodyPr/>
          <a:lstStyle/>
          <a:p>
            <a:fld id="{FE0B1EFA-D7E2-41C9-8CA1-F190A74684ED}" type="slidenum">
              <a:rPr lang="de-DE" smtClean="0"/>
              <a:t>‹Nr.›</a:t>
            </a:fld>
            <a:endParaRPr lang="de-DE"/>
          </a:p>
        </p:txBody>
      </p:sp>
    </p:spTree>
    <p:extLst>
      <p:ext uri="{BB962C8B-B14F-4D97-AF65-F5344CB8AC3E}">
        <p14:creationId xmlns:p14="http://schemas.microsoft.com/office/powerpoint/2010/main" val="33005561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36AE95-E5DE-483D-9CD8-5D20ACF3D49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2FB8AC69-0E97-4FDB-89E1-91D0D9C8B0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7B4D943-4BE0-4853-8150-42C80C8AD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F90FE5D-B24F-4C94-9FFE-ABD956451FAB}"/>
              </a:ext>
            </a:extLst>
          </p:cNvPr>
          <p:cNvSpPr>
            <a:spLocks noGrp="1"/>
          </p:cNvSpPr>
          <p:nvPr>
            <p:ph type="dt" sz="half" idx="10"/>
          </p:nvPr>
        </p:nvSpPr>
        <p:spPr/>
        <p:txBody>
          <a:bodyPr/>
          <a:lstStyle/>
          <a:p>
            <a:fld id="{98D03A2E-13CF-4998-B4D3-25956EDEADF0}" type="datetimeFigureOut">
              <a:rPr lang="de-DE" smtClean="0"/>
              <a:t>21.12.2021</a:t>
            </a:fld>
            <a:endParaRPr lang="de-DE"/>
          </a:p>
        </p:txBody>
      </p:sp>
      <p:sp>
        <p:nvSpPr>
          <p:cNvPr id="6" name="Fußzeilenplatzhalter 5">
            <a:extLst>
              <a:ext uri="{FF2B5EF4-FFF2-40B4-BE49-F238E27FC236}">
                <a16:creationId xmlns:a16="http://schemas.microsoft.com/office/drawing/2014/main" id="{0E05760A-1D3B-4E7D-9744-0C373F17A18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9514E5B-AC28-4C90-AECA-894D148DDAB3}"/>
              </a:ext>
            </a:extLst>
          </p:cNvPr>
          <p:cNvSpPr>
            <a:spLocks noGrp="1"/>
          </p:cNvSpPr>
          <p:nvPr>
            <p:ph type="sldNum" sz="quarter" idx="12"/>
          </p:nvPr>
        </p:nvSpPr>
        <p:spPr/>
        <p:txBody>
          <a:bodyPr/>
          <a:lstStyle/>
          <a:p>
            <a:fld id="{1171FA8D-A1E0-4850-85A8-F654DA01E226}" type="slidenum">
              <a:rPr lang="de-DE" smtClean="0"/>
              <a:t>‹Nr.›</a:t>
            </a:fld>
            <a:endParaRPr lang="de-DE"/>
          </a:p>
        </p:txBody>
      </p:sp>
    </p:spTree>
    <p:extLst>
      <p:ext uri="{BB962C8B-B14F-4D97-AF65-F5344CB8AC3E}">
        <p14:creationId xmlns:p14="http://schemas.microsoft.com/office/powerpoint/2010/main" val="1396058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0EE743-3523-4EE1-8F46-D999AA3C51A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70238D2B-89CB-4299-A4E1-8567DFE891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610E7447-3152-4F52-94FE-5B82EFB5C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17D8243-A9E5-477B-81B6-8D325337E091}"/>
              </a:ext>
            </a:extLst>
          </p:cNvPr>
          <p:cNvSpPr>
            <a:spLocks noGrp="1"/>
          </p:cNvSpPr>
          <p:nvPr>
            <p:ph type="dt" sz="half" idx="10"/>
          </p:nvPr>
        </p:nvSpPr>
        <p:spPr/>
        <p:txBody>
          <a:bodyPr/>
          <a:lstStyle/>
          <a:p>
            <a:fld id="{98D03A2E-13CF-4998-B4D3-25956EDEADF0}" type="datetimeFigureOut">
              <a:rPr lang="de-DE" smtClean="0"/>
              <a:t>21.12.2021</a:t>
            </a:fld>
            <a:endParaRPr lang="de-DE"/>
          </a:p>
        </p:txBody>
      </p:sp>
      <p:sp>
        <p:nvSpPr>
          <p:cNvPr id="6" name="Fußzeilenplatzhalter 5">
            <a:extLst>
              <a:ext uri="{FF2B5EF4-FFF2-40B4-BE49-F238E27FC236}">
                <a16:creationId xmlns:a16="http://schemas.microsoft.com/office/drawing/2014/main" id="{B3F9DC01-1E5C-41E7-9F10-570E4363502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C6E86BC-C3DF-4FB2-A72E-D0A02075E81C}"/>
              </a:ext>
            </a:extLst>
          </p:cNvPr>
          <p:cNvSpPr>
            <a:spLocks noGrp="1"/>
          </p:cNvSpPr>
          <p:nvPr>
            <p:ph type="sldNum" sz="quarter" idx="12"/>
          </p:nvPr>
        </p:nvSpPr>
        <p:spPr/>
        <p:txBody>
          <a:bodyPr/>
          <a:lstStyle/>
          <a:p>
            <a:fld id="{1171FA8D-A1E0-4850-85A8-F654DA01E226}" type="slidenum">
              <a:rPr lang="de-DE" smtClean="0"/>
              <a:t>‹Nr.›</a:t>
            </a:fld>
            <a:endParaRPr lang="de-DE"/>
          </a:p>
        </p:txBody>
      </p:sp>
    </p:spTree>
    <p:extLst>
      <p:ext uri="{BB962C8B-B14F-4D97-AF65-F5344CB8AC3E}">
        <p14:creationId xmlns:p14="http://schemas.microsoft.com/office/powerpoint/2010/main" val="2518104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F3CA50-0248-4256-B3A0-2A2DF742CB9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B231AEA4-CC77-474D-990D-B216A46C51C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B5A6FCA-0CF1-4AFB-AA36-402C80AA495C}"/>
              </a:ext>
            </a:extLst>
          </p:cNvPr>
          <p:cNvSpPr>
            <a:spLocks noGrp="1"/>
          </p:cNvSpPr>
          <p:nvPr>
            <p:ph type="dt" sz="half" idx="10"/>
          </p:nvPr>
        </p:nvSpPr>
        <p:spPr/>
        <p:txBody>
          <a:bodyPr/>
          <a:lstStyle/>
          <a:p>
            <a:fld id="{98D03A2E-13CF-4998-B4D3-25956EDEADF0}" type="datetimeFigureOut">
              <a:rPr lang="de-DE" smtClean="0"/>
              <a:t>21.12.2021</a:t>
            </a:fld>
            <a:endParaRPr lang="de-DE"/>
          </a:p>
        </p:txBody>
      </p:sp>
      <p:sp>
        <p:nvSpPr>
          <p:cNvPr id="5" name="Fußzeilenplatzhalter 4">
            <a:extLst>
              <a:ext uri="{FF2B5EF4-FFF2-40B4-BE49-F238E27FC236}">
                <a16:creationId xmlns:a16="http://schemas.microsoft.com/office/drawing/2014/main" id="{7E74D610-9D5D-42BD-A800-05BC6452491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BAB5632-8F5D-417B-AEB1-1D9C046496BF}"/>
              </a:ext>
            </a:extLst>
          </p:cNvPr>
          <p:cNvSpPr>
            <a:spLocks noGrp="1"/>
          </p:cNvSpPr>
          <p:nvPr>
            <p:ph type="sldNum" sz="quarter" idx="12"/>
          </p:nvPr>
        </p:nvSpPr>
        <p:spPr/>
        <p:txBody>
          <a:bodyPr/>
          <a:lstStyle/>
          <a:p>
            <a:fld id="{1171FA8D-A1E0-4850-85A8-F654DA01E226}" type="slidenum">
              <a:rPr lang="de-DE" smtClean="0"/>
              <a:t>‹Nr.›</a:t>
            </a:fld>
            <a:endParaRPr lang="de-DE"/>
          </a:p>
        </p:txBody>
      </p:sp>
    </p:spTree>
    <p:extLst>
      <p:ext uri="{BB962C8B-B14F-4D97-AF65-F5344CB8AC3E}">
        <p14:creationId xmlns:p14="http://schemas.microsoft.com/office/powerpoint/2010/main" val="16782022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5E3A960-468C-4927-9A40-73B8ABC4E63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A900D10-92EB-48E1-B8EB-A5E34C2AFC6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7C28B00-E2CD-44DF-910A-F6D4FA10F199}"/>
              </a:ext>
            </a:extLst>
          </p:cNvPr>
          <p:cNvSpPr>
            <a:spLocks noGrp="1"/>
          </p:cNvSpPr>
          <p:nvPr>
            <p:ph type="dt" sz="half" idx="10"/>
          </p:nvPr>
        </p:nvSpPr>
        <p:spPr/>
        <p:txBody>
          <a:bodyPr/>
          <a:lstStyle/>
          <a:p>
            <a:fld id="{98D03A2E-13CF-4998-B4D3-25956EDEADF0}" type="datetimeFigureOut">
              <a:rPr lang="de-DE" smtClean="0"/>
              <a:t>21.12.2021</a:t>
            </a:fld>
            <a:endParaRPr lang="de-DE"/>
          </a:p>
        </p:txBody>
      </p:sp>
      <p:sp>
        <p:nvSpPr>
          <p:cNvPr id="5" name="Fußzeilenplatzhalter 4">
            <a:extLst>
              <a:ext uri="{FF2B5EF4-FFF2-40B4-BE49-F238E27FC236}">
                <a16:creationId xmlns:a16="http://schemas.microsoft.com/office/drawing/2014/main" id="{3359FD27-321C-4107-985A-080EA2FEF01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C92D839-AB0E-4405-84BA-E01EA1195BCC}"/>
              </a:ext>
            </a:extLst>
          </p:cNvPr>
          <p:cNvSpPr>
            <a:spLocks noGrp="1"/>
          </p:cNvSpPr>
          <p:nvPr>
            <p:ph type="sldNum" sz="quarter" idx="12"/>
          </p:nvPr>
        </p:nvSpPr>
        <p:spPr/>
        <p:txBody>
          <a:bodyPr/>
          <a:lstStyle/>
          <a:p>
            <a:fld id="{1171FA8D-A1E0-4850-85A8-F654DA01E226}" type="slidenum">
              <a:rPr lang="de-DE" smtClean="0"/>
              <a:t>‹Nr.›</a:t>
            </a:fld>
            <a:endParaRPr lang="de-DE"/>
          </a:p>
        </p:txBody>
      </p:sp>
    </p:spTree>
    <p:extLst>
      <p:ext uri="{BB962C8B-B14F-4D97-AF65-F5344CB8AC3E}">
        <p14:creationId xmlns:p14="http://schemas.microsoft.com/office/powerpoint/2010/main" val="223672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pic>
        <p:nvPicPr>
          <p:cNvPr id="7" name="Grafik 6" descr="Ein Bild, das Wand enthält.&#10;&#10;Automatisch generierte Beschreibung">
            <a:extLst>
              <a:ext uri="{FF2B5EF4-FFF2-40B4-BE49-F238E27FC236}">
                <a16:creationId xmlns:a16="http://schemas.microsoft.com/office/drawing/2014/main" id="{C4455F4A-7A8B-4C18-9C13-1AEDA842BB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903"/>
            <a:ext cx="12192000" cy="10601738"/>
          </a:xfrm>
          <a:prstGeom prst="rect">
            <a:avLst/>
          </a:prstGeom>
        </p:spPr>
      </p:pic>
      <p:pic>
        <p:nvPicPr>
          <p:cNvPr id="9" name="Grafik 8">
            <a:extLst>
              <a:ext uri="{FF2B5EF4-FFF2-40B4-BE49-F238E27FC236}">
                <a16:creationId xmlns:a16="http://schemas.microsoft.com/office/drawing/2014/main" id="{0825F1B5-CBBD-4B35-A270-A4B4804807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9519288">
            <a:off x="160428" y="111607"/>
            <a:ext cx="819912" cy="819912"/>
          </a:xfrm>
          <a:prstGeom prst="rect">
            <a:avLst/>
          </a:prstGeom>
        </p:spPr>
      </p:pic>
      <p:pic>
        <p:nvPicPr>
          <p:cNvPr id="11" name="Grafik 10">
            <a:extLst>
              <a:ext uri="{FF2B5EF4-FFF2-40B4-BE49-F238E27FC236}">
                <a16:creationId xmlns:a16="http://schemas.microsoft.com/office/drawing/2014/main" id="{976354A8-A674-4D2D-A598-52BBA7DED3C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155680" y="269557"/>
            <a:ext cx="822960" cy="822960"/>
          </a:xfrm>
          <a:prstGeom prst="rect">
            <a:avLst/>
          </a:prstGeom>
        </p:spPr>
      </p:pic>
      <p:pic>
        <p:nvPicPr>
          <p:cNvPr id="13" name="Grafik 12">
            <a:extLst>
              <a:ext uri="{FF2B5EF4-FFF2-40B4-BE49-F238E27FC236}">
                <a16:creationId xmlns:a16="http://schemas.microsoft.com/office/drawing/2014/main" id="{E3075CF7-106F-4C39-99E5-2FA1208BE2E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830115" y="5743569"/>
            <a:ext cx="1047369" cy="433394"/>
          </a:xfrm>
          <a:prstGeom prst="rect">
            <a:avLst/>
          </a:prstGeom>
        </p:spPr>
      </p:pic>
      <p:sp>
        <p:nvSpPr>
          <p:cNvPr id="12" name="Titel 1">
            <a:extLst>
              <a:ext uri="{FF2B5EF4-FFF2-40B4-BE49-F238E27FC236}">
                <a16:creationId xmlns:a16="http://schemas.microsoft.com/office/drawing/2014/main" id="{F5639387-2F4C-4F7F-A6C2-8C6DAE838BEE}"/>
              </a:ext>
            </a:extLst>
          </p:cNvPr>
          <p:cNvSpPr>
            <a:spLocks noGrp="1"/>
          </p:cNvSpPr>
          <p:nvPr>
            <p:ph type="title"/>
          </p:nvPr>
        </p:nvSpPr>
        <p:spPr>
          <a:xfrm>
            <a:off x="838200" y="365125"/>
            <a:ext cx="10515600" cy="1325563"/>
          </a:xfrm>
        </p:spPr>
        <p:txBody>
          <a:bodyPr/>
          <a:lstStyle/>
          <a:p>
            <a:r>
              <a:rPr lang="de-DE"/>
              <a:t>Mastertitelformat bearbeiten</a:t>
            </a:r>
          </a:p>
        </p:txBody>
      </p:sp>
      <p:sp>
        <p:nvSpPr>
          <p:cNvPr id="14" name="Inhaltsplatzhalter 2">
            <a:extLst>
              <a:ext uri="{FF2B5EF4-FFF2-40B4-BE49-F238E27FC236}">
                <a16:creationId xmlns:a16="http://schemas.microsoft.com/office/drawing/2014/main" id="{39FCE082-CE5D-4B35-A72D-CC563A617F3D}"/>
              </a:ext>
            </a:extLst>
          </p:cNvPr>
          <p:cNvSpPr>
            <a:spLocks noGrp="1"/>
          </p:cNvSpPr>
          <p:nvPr>
            <p:ph idx="1"/>
          </p:nvPr>
        </p:nvSpPr>
        <p:spPr>
          <a:xfrm>
            <a:off x="838200" y="1825625"/>
            <a:ext cx="10515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5" name="Datumsplatzhalter 3">
            <a:extLst>
              <a:ext uri="{FF2B5EF4-FFF2-40B4-BE49-F238E27FC236}">
                <a16:creationId xmlns:a16="http://schemas.microsoft.com/office/drawing/2014/main" id="{D02C5D0C-99FA-480D-911B-E8259DAB7F57}"/>
              </a:ext>
            </a:extLst>
          </p:cNvPr>
          <p:cNvSpPr>
            <a:spLocks noGrp="1"/>
          </p:cNvSpPr>
          <p:nvPr>
            <p:ph type="dt" sz="half" idx="10"/>
          </p:nvPr>
        </p:nvSpPr>
        <p:spPr>
          <a:xfrm>
            <a:off x="838200" y="6356350"/>
            <a:ext cx="2743200" cy="365125"/>
          </a:xfrm>
        </p:spPr>
        <p:txBody>
          <a:bodyPr/>
          <a:lstStyle/>
          <a:p>
            <a:fld id="{7245BF77-1918-4C91-B472-E35D166E5EFE}" type="datetimeFigureOut">
              <a:rPr lang="de-DE" smtClean="0"/>
              <a:t>21.12.2021</a:t>
            </a:fld>
            <a:endParaRPr lang="de-DE"/>
          </a:p>
        </p:txBody>
      </p:sp>
      <p:sp>
        <p:nvSpPr>
          <p:cNvPr id="16" name="Fußzeilenplatzhalter 4">
            <a:extLst>
              <a:ext uri="{FF2B5EF4-FFF2-40B4-BE49-F238E27FC236}">
                <a16:creationId xmlns:a16="http://schemas.microsoft.com/office/drawing/2014/main" id="{DC75BD0A-35EA-4B64-89ED-4AA4D2035066}"/>
              </a:ext>
            </a:extLst>
          </p:cNvPr>
          <p:cNvSpPr>
            <a:spLocks noGrp="1"/>
          </p:cNvSpPr>
          <p:nvPr>
            <p:ph type="ftr" sz="quarter" idx="11"/>
          </p:nvPr>
        </p:nvSpPr>
        <p:spPr>
          <a:xfrm>
            <a:off x="4038600" y="6356350"/>
            <a:ext cx="4114800" cy="365125"/>
          </a:xfrm>
        </p:spPr>
        <p:txBody>
          <a:bodyPr/>
          <a:lstStyle/>
          <a:p>
            <a:endParaRPr lang="de-DE"/>
          </a:p>
        </p:txBody>
      </p:sp>
      <p:sp>
        <p:nvSpPr>
          <p:cNvPr id="17" name="Foliennummernplatzhalter 5">
            <a:extLst>
              <a:ext uri="{FF2B5EF4-FFF2-40B4-BE49-F238E27FC236}">
                <a16:creationId xmlns:a16="http://schemas.microsoft.com/office/drawing/2014/main" id="{8E1DFE2E-8854-422F-908C-CB5BD72AC483}"/>
              </a:ext>
            </a:extLst>
          </p:cNvPr>
          <p:cNvSpPr>
            <a:spLocks noGrp="1"/>
          </p:cNvSpPr>
          <p:nvPr>
            <p:ph type="sldNum" sz="quarter" idx="12"/>
          </p:nvPr>
        </p:nvSpPr>
        <p:spPr>
          <a:xfrm>
            <a:off x="8610600" y="6356350"/>
            <a:ext cx="2743200" cy="365125"/>
          </a:xfrm>
        </p:spPr>
        <p:txBody>
          <a:bodyPr/>
          <a:lstStyle/>
          <a:p>
            <a:fld id="{FE0B1EFA-D7E2-41C9-8CA1-F190A74684ED}" type="slidenum">
              <a:rPr lang="de-DE" smtClean="0"/>
              <a:t>‹Nr.›</a:t>
            </a:fld>
            <a:endParaRPr lang="de-DE"/>
          </a:p>
        </p:txBody>
      </p:sp>
    </p:spTree>
    <p:extLst>
      <p:ext uri="{BB962C8B-B14F-4D97-AF65-F5344CB8AC3E}">
        <p14:creationId xmlns:p14="http://schemas.microsoft.com/office/powerpoint/2010/main" val="2684959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B47C90-A057-4542-BCDF-A7FBE9F69C4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F7FAABC-6FFF-434B-9CD6-896710725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E455B89-83EB-41F8-8273-70E311894C09}"/>
              </a:ext>
            </a:extLst>
          </p:cNvPr>
          <p:cNvSpPr>
            <a:spLocks noGrp="1"/>
          </p:cNvSpPr>
          <p:nvPr>
            <p:ph type="dt" sz="half" idx="10"/>
          </p:nvPr>
        </p:nvSpPr>
        <p:spPr/>
        <p:txBody>
          <a:bodyPr/>
          <a:lstStyle/>
          <a:p>
            <a:fld id="{7245BF77-1918-4C91-B472-E35D166E5EFE}" type="datetimeFigureOut">
              <a:rPr lang="de-DE" smtClean="0"/>
              <a:t>21.12.2021</a:t>
            </a:fld>
            <a:endParaRPr lang="de-DE"/>
          </a:p>
        </p:txBody>
      </p:sp>
      <p:sp>
        <p:nvSpPr>
          <p:cNvPr id="5" name="Fußzeilenplatzhalter 4">
            <a:extLst>
              <a:ext uri="{FF2B5EF4-FFF2-40B4-BE49-F238E27FC236}">
                <a16:creationId xmlns:a16="http://schemas.microsoft.com/office/drawing/2014/main" id="{1C0A5673-8FF9-4EEC-A4ED-5790D80AA56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A1477B8-8DD0-4655-80F6-ACEBFE34B4D1}"/>
              </a:ext>
            </a:extLst>
          </p:cNvPr>
          <p:cNvSpPr>
            <a:spLocks noGrp="1"/>
          </p:cNvSpPr>
          <p:nvPr>
            <p:ph type="sldNum" sz="quarter" idx="12"/>
          </p:nvPr>
        </p:nvSpPr>
        <p:spPr/>
        <p:txBody>
          <a:bodyPr/>
          <a:lstStyle/>
          <a:p>
            <a:fld id="{FE0B1EFA-D7E2-41C9-8CA1-F190A74684ED}" type="slidenum">
              <a:rPr lang="de-DE" smtClean="0"/>
              <a:t>‹Nr.›</a:t>
            </a:fld>
            <a:endParaRPr lang="de-DE"/>
          </a:p>
        </p:txBody>
      </p:sp>
    </p:spTree>
    <p:extLst>
      <p:ext uri="{BB962C8B-B14F-4D97-AF65-F5344CB8AC3E}">
        <p14:creationId xmlns:p14="http://schemas.microsoft.com/office/powerpoint/2010/main" val="219867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A5A590-5E5D-4DAE-AAA3-7483736AF52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FB7F01E-C1AC-405C-937C-A80111128EC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1F873D5-CB00-4D37-B253-030BAA06204B}"/>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FE77035-E2A0-42F7-8649-866024D3E344}"/>
              </a:ext>
            </a:extLst>
          </p:cNvPr>
          <p:cNvSpPr>
            <a:spLocks noGrp="1"/>
          </p:cNvSpPr>
          <p:nvPr>
            <p:ph type="dt" sz="half" idx="10"/>
          </p:nvPr>
        </p:nvSpPr>
        <p:spPr/>
        <p:txBody>
          <a:bodyPr/>
          <a:lstStyle/>
          <a:p>
            <a:fld id="{7245BF77-1918-4C91-B472-E35D166E5EFE}" type="datetimeFigureOut">
              <a:rPr lang="de-DE" smtClean="0"/>
              <a:t>21.12.2021</a:t>
            </a:fld>
            <a:endParaRPr lang="de-DE"/>
          </a:p>
        </p:txBody>
      </p:sp>
      <p:sp>
        <p:nvSpPr>
          <p:cNvPr id="6" name="Fußzeilenplatzhalter 5">
            <a:extLst>
              <a:ext uri="{FF2B5EF4-FFF2-40B4-BE49-F238E27FC236}">
                <a16:creationId xmlns:a16="http://schemas.microsoft.com/office/drawing/2014/main" id="{36992055-7921-499C-9A2B-32C6524DAAB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48A969-9BBA-4FCB-B23A-A13C1F188C61}"/>
              </a:ext>
            </a:extLst>
          </p:cNvPr>
          <p:cNvSpPr>
            <a:spLocks noGrp="1"/>
          </p:cNvSpPr>
          <p:nvPr>
            <p:ph type="sldNum" sz="quarter" idx="12"/>
          </p:nvPr>
        </p:nvSpPr>
        <p:spPr/>
        <p:txBody>
          <a:bodyPr/>
          <a:lstStyle/>
          <a:p>
            <a:fld id="{FE0B1EFA-D7E2-41C9-8CA1-F190A74684ED}" type="slidenum">
              <a:rPr lang="de-DE" smtClean="0"/>
              <a:t>‹Nr.›</a:t>
            </a:fld>
            <a:endParaRPr lang="de-DE"/>
          </a:p>
        </p:txBody>
      </p:sp>
    </p:spTree>
    <p:extLst>
      <p:ext uri="{BB962C8B-B14F-4D97-AF65-F5344CB8AC3E}">
        <p14:creationId xmlns:p14="http://schemas.microsoft.com/office/powerpoint/2010/main" val="2745379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81981B-A9B0-41D6-A864-110AE2000F82}"/>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29992FA-5C63-436D-A554-C8D70FB77C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51C4BFF-794A-4CF7-99C6-04BBA6F7ECE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CD21D5F3-CFA7-482D-8FFC-2DD715CE1C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2A6DFBF-4029-4286-879D-5D64309E804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272D88E6-7752-4AF8-BC7F-DA39FC0C6B5C}"/>
              </a:ext>
            </a:extLst>
          </p:cNvPr>
          <p:cNvSpPr>
            <a:spLocks noGrp="1"/>
          </p:cNvSpPr>
          <p:nvPr>
            <p:ph type="dt" sz="half" idx="10"/>
          </p:nvPr>
        </p:nvSpPr>
        <p:spPr/>
        <p:txBody>
          <a:bodyPr/>
          <a:lstStyle/>
          <a:p>
            <a:fld id="{7245BF77-1918-4C91-B472-E35D166E5EFE}" type="datetimeFigureOut">
              <a:rPr lang="de-DE" smtClean="0"/>
              <a:t>21.12.2021</a:t>
            </a:fld>
            <a:endParaRPr lang="de-DE"/>
          </a:p>
        </p:txBody>
      </p:sp>
      <p:sp>
        <p:nvSpPr>
          <p:cNvPr id="8" name="Fußzeilenplatzhalter 7">
            <a:extLst>
              <a:ext uri="{FF2B5EF4-FFF2-40B4-BE49-F238E27FC236}">
                <a16:creationId xmlns:a16="http://schemas.microsoft.com/office/drawing/2014/main" id="{A0C14CC6-7C0F-42F7-B37C-E59FED8DC824}"/>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EB22C03-526E-4B28-8A85-5767947B408A}"/>
              </a:ext>
            </a:extLst>
          </p:cNvPr>
          <p:cNvSpPr>
            <a:spLocks noGrp="1"/>
          </p:cNvSpPr>
          <p:nvPr>
            <p:ph type="sldNum" sz="quarter" idx="12"/>
          </p:nvPr>
        </p:nvSpPr>
        <p:spPr/>
        <p:txBody>
          <a:bodyPr/>
          <a:lstStyle/>
          <a:p>
            <a:fld id="{FE0B1EFA-D7E2-41C9-8CA1-F190A74684ED}" type="slidenum">
              <a:rPr lang="de-DE" smtClean="0"/>
              <a:t>‹Nr.›</a:t>
            </a:fld>
            <a:endParaRPr lang="de-DE"/>
          </a:p>
        </p:txBody>
      </p:sp>
    </p:spTree>
    <p:extLst>
      <p:ext uri="{BB962C8B-B14F-4D97-AF65-F5344CB8AC3E}">
        <p14:creationId xmlns:p14="http://schemas.microsoft.com/office/powerpoint/2010/main" val="20281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82EF90-9B42-4C58-ABD5-E08CCA03F7B3}"/>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C6BB1B40-EE96-49A1-A724-B950BD986068}"/>
              </a:ext>
            </a:extLst>
          </p:cNvPr>
          <p:cNvSpPr>
            <a:spLocks noGrp="1"/>
          </p:cNvSpPr>
          <p:nvPr>
            <p:ph type="dt" sz="half" idx="10"/>
          </p:nvPr>
        </p:nvSpPr>
        <p:spPr/>
        <p:txBody>
          <a:bodyPr/>
          <a:lstStyle/>
          <a:p>
            <a:fld id="{7245BF77-1918-4C91-B472-E35D166E5EFE}" type="datetimeFigureOut">
              <a:rPr lang="de-DE" smtClean="0"/>
              <a:t>21.12.2021</a:t>
            </a:fld>
            <a:endParaRPr lang="de-DE"/>
          </a:p>
        </p:txBody>
      </p:sp>
      <p:sp>
        <p:nvSpPr>
          <p:cNvPr id="4" name="Fußzeilenplatzhalter 3">
            <a:extLst>
              <a:ext uri="{FF2B5EF4-FFF2-40B4-BE49-F238E27FC236}">
                <a16:creationId xmlns:a16="http://schemas.microsoft.com/office/drawing/2014/main" id="{63753F06-3D05-47E9-B337-10DCDBAB3C91}"/>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043CFD1-8467-4470-964B-DD92C53BF2C3}"/>
              </a:ext>
            </a:extLst>
          </p:cNvPr>
          <p:cNvSpPr>
            <a:spLocks noGrp="1"/>
          </p:cNvSpPr>
          <p:nvPr>
            <p:ph type="sldNum" sz="quarter" idx="12"/>
          </p:nvPr>
        </p:nvSpPr>
        <p:spPr/>
        <p:txBody>
          <a:bodyPr/>
          <a:lstStyle/>
          <a:p>
            <a:fld id="{FE0B1EFA-D7E2-41C9-8CA1-F190A74684ED}" type="slidenum">
              <a:rPr lang="de-DE" smtClean="0"/>
              <a:t>‹Nr.›</a:t>
            </a:fld>
            <a:endParaRPr lang="de-DE"/>
          </a:p>
        </p:txBody>
      </p:sp>
    </p:spTree>
    <p:extLst>
      <p:ext uri="{BB962C8B-B14F-4D97-AF65-F5344CB8AC3E}">
        <p14:creationId xmlns:p14="http://schemas.microsoft.com/office/powerpoint/2010/main" val="100292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5C7CA3C-83D4-45F9-AC38-2165FFE80C31}"/>
              </a:ext>
            </a:extLst>
          </p:cNvPr>
          <p:cNvSpPr>
            <a:spLocks noGrp="1"/>
          </p:cNvSpPr>
          <p:nvPr>
            <p:ph type="dt" sz="half" idx="10"/>
          </p:nvPr>
        </p:nvSpPr>
        <p:spPr/>
        <p:txBody>
          <a:bodyPr/>
          <a:lstStyle/>
          <a:p>
            <a:fld id="{7245BF77-1918-4C91-B472-E35D166E5EFE}" type="datetimeFigureOut">
              <a:rPr lang="de-DE" smtClean="0"/>
              <a:t>21.12.2021</a:t>
            </a:fld>
            <a:endParaRPr lang="de-DE"/>
          </a:p>
        </p:txBody>
      </p:sp>
      <p:sp>
        <p:nvSpPr>
          <p:cNvPr id="3" name="Fußzeilenplatzhalter 2">
            <a:extLst>
              <a:ext uri="{FF2B5EF4-FFF2-40B4-BE49-F238E27FC236}">
                <a16:creationId xmlns:a16="http://schemas.microsoft.com/office/drawing/2014/main" id="{BC30DF7A-5A72-4A88-820A-5496358B4B6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E51AFD45-9B31-403F-9C96-0C00696340B9}"/>
              </a:ext>
            </a:extLst>
          </p:cNvPr>
          <p:cNvSpPr>
            <a:spLocks noGrp="1"/>
          </p:cNvSpPr>
          <p:nvPr>
            <p:ph type="sldNum" sz="quarter" idx="12"/>
          </p:nvPr>
        </p:nvSpPr>
        <p:spPr/>
        <p:txBody>
          <a:bodyPr/>
          <a:lstStyle/>
          <a:p>
            <a:fld id="{FE0B1EFA-D7E2-41C9-8CA1-F190A74684ED}" type="slidenum">
              <a:rPr lang="de-DE" smtClean="0"/>
              <a:t>‹Nr.›</a:t>
            </a:fld>
            <a:endParaRPr lang="de-DE"/>
          </a:p>
        </p:txBody>
      </p:sp>
    </p:spTree>
    <p:extLst>
      <p:ext uri="{BB962C8B-B14F-4D97-AF65-F5344CB8AC3E}">
        <p14:creationId xmlns:p14="http://schemas.microsoft.com/office/powerpoint/2010/main" val="195988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29BCB3-CAF2-43E8-9D05-2AFD5EFAF02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E65F6B1-1587-45E2-93A0-975C9B3DE8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59C8D08-5688-4FA1-B42E-BCE9229B5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9529F5D-4206-40AB-9E25-DE22109AB0D7}"/>
              </a:ext>
            </a:extLst>
          </p:cNvPr>
          <p:cNvSpPr>
            <a:spLocks noGrp="1"/>
          </p:cNvSpPr>
          <p:nvPr>
            <p:ph type="dt" sz="half" idx="10"/>
          </p:nvPr>
        </p:nvSpPr>
        <p:spPr/>
        <p:txBody>
          <a:bodyPr/>
          <a:lstStyle/>
          <a:p>
            <a:fld id="{7245BF77-1918-4C91-B472-E35D166E5EFE}" type="datetimeFigureOut">
              <a:rPr lang="de-DE" smtClean="0"/>
              <a:t>21.12.2021</a:t>
            </a:fld>
            <a:endParaRPr lang="de-DE"/>
          </a:p>
        </p:txBody>
      </p:sp>
      <p:sp>
        <p:nvSpPr>
          <p:cNvPr id="6" name="Fußzeilenplatzhalter 5">
            <a:extLst>
              <a:ext uri="{FF2B5EF4-FFF2-40B4-BE49-F238E27FC236}">
                <a16:creationId xmlns:a16="http://schemas.microsoft.com/office/drawing/2014/main" id="{EE97D14A-0457-42B2-BE1B-4849D738B6A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A605BF3-2F08-415C-98BF-5020B8620BBA}"/>
              </a:ext>
            </a:extLst>
          </p:cNvPr>
          <p:cNvSpPr>
            <a:spLocks noGrp="1"/>
          </p:cNvSpPr>
          <p:nvPr>
            <p:ph type="sldNum" sz="quarter" idx="12"/>
          </p:nvPr>
        </p:nvSpPr>
        <p:spPr/>
        <p:txBody>
          <a:bodyPr/>
          <a:lstStyle/>
          <a:p>
            <a:fld id="{FE0B1EFA-D7E2-41C9-8CA1-F190A74684ED}" type="slidenum">
              <a:rPr lang="de-DE" smtClean="0"/>
              <a:t>‹Nr.›</a:t>
            </a:fld>
            <a:endParaRPr lang="de-DE"/>
          </a:p>
        </p:txBody>
      </p:sp>
    </p:spTree>
    <p:extLst>
      <p:ext uri="{BB962C8B-B14F-4D97-AF65-F5344CB8AC3E}">
        <p14:creationId xmlns:p14="http://schemas.microsoft.com/office/powerpoint/2010/main" val="184268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B547292-04A7-40C7-B58E-4E18D7C20A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BD3E47D-E732-4142-B5AC-20F3EAD80A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52F9AA9-A36C-49C5-881C-A219242291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45BF77-1918-4C91-B472-E35D166E5EFE}" type="datetimeFigureOut">
              <a:rPr lang="de-DE" smtClean="0"/>
              <a:t>21.12.2021</a:t>
            </a:fld>
            <a:endParaRPr lang="de-DE"/>
          </a:p>
        </p:txBody>
      </p:sp>
      <p:sp>
        <p:nvSpPr>
          <p:cNvPr id="5" name="Fußzeilenplatzhalter 4">
            <a:extLst>
              <a:ext uri="{FF2B5EF4-FFF2-40B4-BE49-F238E27FC236}">
                <a16:creationId xmlns:a16="http://schemas.microsoft.com/office/drawing/2014/main" id="{20756B36-E2E8-4A28-A178-2B3701B70C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F827D77-28F0-48AA-B313-4133F3294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B1EFA-D7E2-41C9-8CA1-F190A74684ED}" type="slidenum">
              <a:rPr lang="de-DE" smtClean="0"/>
              <a:t>‹Nr.›</a:t>
            </a:fld>
            <a:endParaRPr lang="de-DE"/>
          </a:p>
        </p:txBody>
      </p:sp>
    </p:spTree>
    <p:extLst>
      <p:ext uri="{BB962C8B-B14F-4D97-AF65-F5344CB8AC3E}">
        <p14:creationId xmlns:p14="http://schemas.microsoft.com/office/powerpoint/2010/main" val="3935611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F1A8C46-EEE6-4EC7-AFBE-9F73D0EBC3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E34F380-6F52-4F85-849C-BEAF505C4D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E98EA2D-8F26-4F60-950D-F8AC987C52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03A2E-13CF-4998-B4D3-25956EDEADF0}" type="datetimeFigureOut">
              <a:rPr lang="de-DE" smtClean="0"/>
              <a:t>21.12.2021</a:t>
            </a:fld>
            <a:endParaRPr lang="de-DE"/>
          </a:p>
        </p:txBody>
      </p:sp>
      <p:sp>
        <p:nvSpPr>
          <p:cNvPr id="5" name="Fußzeilenplatzhalter 4">
            <a:extLst>
              <a:ext uri="{FF2B5EF4-FFF2-40B4-BE49-F238E27FC236}">
                <a16:creationId xmlns:a16="http://schemas.microsoft.com/office/drawing/2014/main" id="{237FE74D-5A67-4CDD-A2C9-42050291A8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1BB2B098-F132-48E3-928F-F9B39A926E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1FA8D-A1E0-4850-85A8-F654DA01E226}" type="slidenum">
              <a:rPr lang="de-DE" smtClean="0"/>
              <a:t>‹Nr.›</a:t>
            </a:fld>
            <a:endParaRPr lang="de-DE"/>
          </a:p>
        </p:txBody>
      </p:sp>
    </p:spTree>
    <p:extLst>
      <p:ext uri="{BB962C8B-B14F-4D97-AF65-F5344CB8AC3E}">
        <p14:creationId xmlns:p14="http://schemas.microsoft.com/office/powerpoint/2010/main" val="16434794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007192-C0AC-425C-B60B-7508CB052230}"/>
              </a:ext>
            </a:extLst>
          </p:cNvPr>
          <p:cNvSpPr>
            <a:spLocks noGrp="1"/>
          </p:cNvSpPr>
          <p:nvPr>
            <p:ph type="ctrTitle"/>
          </p:nvPr>
        </p:nvSpPr>
        <p:spPr>
          <a:xfrm>
            <a:off x="1524000" y="651308"/>
            <a:ext cx="9144000" cy="2387600"/>
          </a:xfrm>
        </p:spPr>
        <p:txBody>
          <a:bodyPr/>
          <a:lstStyle/>
          <a:p>
            <a:r>
              <a:rPr lang="de-DE" dirty="0"/>
              <a:t>The Knowledge </a:t>
            </a:r>
            <a:r>
              <a:rPr lang="de-DE" dirty="0" err="1"/>
              <a:t>Awakens</a:t>
            </a:r>
            <a:endParaRPr lang="de-DE" dirty="0"/>
          </a:p>
        </p:txBody>
      </p:sp>
      <p:sp>
        <p:nvSpPr>
          <p:cNvPr id="3" name="Untertitel 2">
            <a:extLst>
              <a:ext uri="{FF2B5EF4-FFF2-40B4-BE49-F238E27FC236}">
                <a16:creationId xmlns:a16="http://schemas.microsoft.com/office/drawing/2014/main" id="{A58BC3A2-21E9-4A79-AB78-A2D50D3F3452}"/>
              </a:ext>
            </a:extLst>
          </p:cNvPr>
          <p:cNvSpPr>
            <a:spLocks noGrp="1"/>
          </p:cNvSpPr>
          <p:nvPr>
            <p:ph type="subTitle" idx="1"/>
          </p:nvPr>
        </p:nvSpPr>
        <p:spPr>
          <a:xfrm>
            <a:off x="1524000" y="3038908"/>
            <a:ext cx="9144000" cy="1655762"/>
          </a:xfrm>
        </p:spPr>
        <p:txBody>
          <a:bodyPr>
            <a:normAutofit lnSpcReduction="10000"/>
          </a:bodyPr>
          <a:lstStyle/>
          <a:p>
            <a:r>
              <a:rPr lang="de-DE" dirty="0"/>
              <a:t>A BKO Game</a:t>
            </a:r>
          </a:p>
          <a:p>
            <a:endParaRPr lang="de-DE" dirty="0"/>
          </a:p>
          <a:p>
            <a:endParaRPr lang="de-DE" dirty="0"/>
          </a:p>
          <a:p>
            <a:r>
              <a:rPr lang="de-DE" dirty="0" err="1"/>
              <a:t>by</a:t>
            </a:r>
            <a:r>
              <a:rPr lang="de-DE" dirty="0"/>
              <a:t> </a:t>
            </a:r>
            <a:r>
              <a:rPr lang="de-DE" dirty="0" err="1"/>
              <a:t>Felxi</a:t>
            </a:r>
            <a:r>
              <a:rPr lang="de-DE" dirty="0"/>
              <a:t>, Josef, Arne, Sergej</a:t>
            </a:r>
          </a:p>
        </p:txBody>
      </p:sp>
    </p:spTree>
    <p:extLst>
      <p:ext uri="{BB962C8B-B14F-4D97-AF65-F5344CB8AC3E}">
        <p14:creationId xmlns:p14="http://schemas.microsoft.com/office/powerpoint/2010/main" val="3278313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4CE605-65B8-4228-8906-8BD21BB8D649}"/>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A70CA6AD-F38D-4621-A34A-039BE9D26339}"/>
              </a:ext>
            </a:extLst>
          </p:cNvPr>
          <p:cNvSpPr>
            <a:spLocks noGrp="1"/>
          </p:cNvSpPr>
          <p:nvPr>
            <p:ph idx="1"/>
          </p:nvPr>
        </p:nvSpPr>
        <p:spPr/>
        <p:txBody>
          <a:bodyPr/>
          <a:lstStyle/>
          <a:p>
            <a:r>
              <a:rPr lang="de-DE" dirty="0"/>
              <a:t>Projekt-Beschreibung</a:t>
            </a:r>
          </a:p>
          <a:p>
            <a:r>
              <a:rPr lang="de-DE" dirty="0"/>
              <a:t>Zeitplanung</a:t>
            </a:r>
          </a:p>
          <a:p>
            <a:r>
              <a:rPr lang="de-DE" dirty="0"/>
              <a:t>Spielablauf</a:t>
            </a:r>
          </a:p>
          <a:p>
            <a:r>
              <a:rPr lang="de-DE" dirty="0"/>
              <a:t>UI Aufbau</a:t>
            </a:r>
          </a:p>
          <a:p>
            <a:r>
              <a:rPr lang="de-DE" dirty="0"/>
              <a:t>Bildende </a:t>
            </a:r>
            <a:r>
              <a:rPr lang="de-DE" dirty="0" err="1"/>
              <a:t>Minigames</a:t>
            </a:r>
            <a:endParaRPr lang="de-DE" dirty="0"/>
          </a:p>
          <a:p>
            <a:r>
              <a:rPr lang="de-DE" dirty="0"/>
              <a:t>Störende </a:t>
            </a:r>
            <a:r>
              <a:rPr lang="de-DE" dirty="0" err="1"/>
              <a:t>Minigames</a:t>
            </a:r>
            <a:endParaRPr lang="de-DE" dirty="0"/>
          </a:p>
          <a:p>
            <a:r>
              <a:rPr lang="de-DE" dirty="0"/>
              <a:t>Ende des Spiels</a:t>
            </a:r>
          </a:p>
          <a:p>
            <a:r>
              <a:rPr lang="de-DE" dirty="0" err="1"/>
              <a:t>Erweiterungs</a:t>
            </a:r>
            <a:r>
              <a:rPr lang="de-DE" dirty="0"/>
              <a:t> Möglichkeiten</a:t>
            </a:r>
          </a:p>
        </p:txBody>
      </p:sp>
    </p:spTree>
    <p:extLst>
      <p:ext uri="{BB962C8B-B14F-4D97-AF65-F5344CB8AC3E}">
        <p14:creationId xmlns:p14="http://schemas.microsoft.com/office/powerpoint/2010/main" val="324024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4CE605-65B8-4228-8906-8BD21BB8D649}"/>
              </a:ext>
            </a:extLst>
          </p:cNvPr>
          <p:cNvSpPr>
            <a:spLocks noGrp="1"/>
          </p:cNvSpPr>
          <p:nvPr>
            <p:ph type="title"/>
          </p:nvPr>
        </p:nvSpPr>
        <p:spPr/>
        <p:txBody>
          <a:bodyPr/>
          <a:lstStyle/>
          <a:p>
            <a:r>
              <a:rPr lang="de-DE" dirty="0"/>
              <a:t>Beschreibung</a:t>
            </a:r>
          </a:p>
        </p:txBody>
      </p:sp>
      <p:sp>
        <p:nvSpPr>
          <p:cNvPr id="3" name="Inhaltsplatzhalter 2">
            <a:extLst>
              <a:ext uri="{FF2B5EF4-FFF2-40B4-BE49-F238E27FC236}">
                <a16:creationId xmlns:a16="http://schemas.microsoft.com/office/drawing/2014/main" id="{A70CA6AD-F38D-4621-A34A-039BE9D26339}"/>
              </a:ext>
            </a:extLst>
          </p:cNvPr>
          <p:cNvSpPr>
            <a:spLocks noGrp="1"/>
          </p:cNvSpPr>
          <p:nvPr>
            <p:ph idx="1"/>
          </p:nvPr>
        </p:nvSpPr>
        <p:spPr/>
        <p:txBody>
          <a:bodyPr/>
          <a:lstStyle/>
          <a:p>
            <a:r>
              <a:rPr lang="de-DE" sz="1800" dirty="0">
                <a:effectLst/>
                <a:latin typeface="Times New Roman" panose="02020603050405020304" pitchFamily="18" charset="0"/>
                <a:ea typeface="Times New Roman" panose="02020603050405020304" pitchFamily="18" charset="0"/>
              </a:rPr>
              <a:t>Das Spiel behandelt die Aufgaben des BKO </a:t>
            </a:r>
            <a:r>
              <a:rPr lang="de-DE" sz="1800" dirty="0" err="1">
                <a:effectLst/>
                <a:latin typeface="Times New Roman" panose="02020603050405020304" pitchFamily="18" charset="0"/>
                <a:ea typeface="Times New Roman" panose="02020603050405020304" pitchFamily="18" charset="0"/>
              </a:rPr>
              <a:t>Altags</a:t>
            </a:r>
            <a:r>
              <a:rPr lang="de-DE" sz="1800" dirty="0">
                <a:effectLst/>
                <a:latin typeface="Times New Roman" panose="02020603050405020304" pitchFamily="18" charset="0"/>
                <a:ea typeface="Times New Roman" panose="02020603050405020304" pitchFamily="18" charset="0"/>
              </a:rPr>
              <a:t> der Hauptort des Spiels wird der Klassenraum sein, in diesem muss der Schüler kleine Aufgaben erfüllen, um einen bestimmten Grad an Bildung zu erreichen, dabei werden ihm Hindernisse in den Weg geworfen, welche er, aus dem Weg räumen muss, um besser lernen zu können. Das </a:t>
            </a:r>
            <a:r>
              <a:rPr lang="de-DE" sz="1800" dirty="0" err="1">
                <a:effectLst/>
                <a:latin typeface="Times New Roman" panose="02020603050405020304" pitchFamily="18" charset="0"/>
                <a:ea typeface="Times New Roman" panose="02020603050405020304" pitchFamily="18" charset="0"/>
              </a:rPr>
              <a:t>Theme</a:t>
            </a:r>
            <a:r>
              <a:rPr lang="de-DE" sz="1800" dirty="0">
                <a:effectLst/>
                <a:latin typeface="Times New Roman" panose="02020603050405020304" pitchFamily="18" charset="0"/>
                <a:ea typeface="Times New Roman" panose="02020603050405020304" pitchFamily="18" charset="0"/>
              </a:rPr>
              <a:t> des Projekts wird </a:t>
            </a:r>
            <a:r>
              <a:rPr lang="de-DE" sz="1800" dirty="0" err="1">
                <a:effectLst/>
                <a:latin typeface="Times New Roman" panose="02020603050405020304" pitchFamily="18" charset="0"/>
                <a:ea typeface="Times New Roman" panose="02020603050405020304" pitchFamily="18" charset="0"/>
              </a:rPr>
              <a:t>Pixelart</a:t>
            </a:r>
            <a:r>
              <a:rPr lang="de-DE" sz="1800" dirty="0">
                <a:effectLst/>
                <a:latin typeface="Times New Roman" panose="02020603050405020304" pitchFamily="18" charset="0"/>
                <a:ea typeface="Times New Roman" panose="02020603050405020304" pitchFamily="18" charset="0"/>
              </a:rPr>
              <a:t> sein mit nähe zum realistischen </a:t>
            </a:r>
            <a:r>
              <a:rPr lang="de-DE" sz="1800" dirty="0" err="1">
                <a:effectLst/>
                <a:latin typeface="Times New Roman" panose="02020603050405020304" pitchFamily="18" charset="0"/>
                <a:ea typeface="Times New Roman" panose="02020603050405020304" pitchFamily="18" charset="0"/>
              </a:rPr>
              <a:t>Altag</a:t>
            </a:r>
            <a:r>
              <a:rPr lang="de-DE" sz="1800" dirty="0">
                <a:effectLst/>
                <a:latin typeface="Times New Roman" panose="02020603050405020304" pitchFamily="18" charset="0"/>
                <a:ea typeface="Times New Roman" panose="02020603050405020304" pitchFamily="18" charset="0"/>
              </a:rPr>
              <a:t>.</a:t>
            </a:r>
          </a:p>
          <a:p>
            <a:endParaRPr lang="de-DE" dirty="0"/>
          </a:p>
        </p:txBody>
      </p:sp>
    </p:spTree>
    <p:extLst>
      <p:ext uri="{BB962C8B-B14F-4D97-AF65-F5344CB8AC3E}">
        <p14:creationId xmlns:p14="http://schemas.microsoft.com/office/powerpoint/2010/main" val="2338187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Inhaltsplatzhalter 7">
            <a:extLst>
              <a:ext uri="{FF2B5EF4-FFF2-40B4-BE49-F238E27FC236}">
                <a16:creationId xmlns:a16="http://schemas.microsoft.com/office/drawing/2014/main" id="{A50E1FA2-D3EA-481D-B9AD-6F9FCD393C6F}"/>
              </a:ext>
            </a:extLst>
          </p:cNvPr>
          <p:cNvGraphicFramePr>
            <a:graphicFrameLocks noGrp="1"/>
          </p:cNvGraphicFramePr>
          <p:nvPr>
            <p:ph idx="1"/>
            <p:extLst>
              <p:ext uri="{D42A27DB-BD31-4B8C-83A1-F6EECF244321}">
                <p14:modId xmlns:p14="http://schemas.microsoft.com/office/powerpoint/2010/main" val="2813850064"/>
              </p:ext>
            </p:extLst>
          </p:nvPr>
        </p:nvGraphicFramePr>
        <p:xfrm>
          <a:off x="838200" y="1597065"/>
          <a:ext cx="4714343" cy="1878128"/>
        </p:xfrm>
        <a:graphic>
          <a:graphicData uri="http://schemas.openxmlformats.org/drawingml/2006/table">
            <a:tbl>
              <a:tblPr/>
              <a:tblGrid>
                <a:gridCol w="1415369">
                  <a:extLst>
                    <a:ext uri="{9D8B030D-6E8A-4147-A177-3AD203B41FA5}">
                      <a16:colId xmlns:a16="http://schemas.microsoft.com/office/drawing/2014/main" val="2296327670"/>
                    </a:ext>
                  </a:extLst>
                </a:gridCol>
                <a:gridCol w="272154">
                  <a:extLst>
                    <a:ext uri="{9D8B030D-6E8A-4147-A177-3AD203B41FA5}">
                      <a16:colId xmlns:a16="http://schemas.microsoft.com/office/drawing/2014/main" val="905512349"/>
                    </a:ext>
                  </a:extLst>
                </a:gridCol>
                <a:gridCol w="272154">
                  <a:extLst>
                    <a:ext uri="{9D8B030D-6E8A-4147-A177-3AD203B41FA5}">
                      <a16:colId xmlns:a16="http://schemas.microsoft.com/office/drawing/2014/main" val="328217510"/>
                    </a:ext>
                  </a:extLst>
                </a:gridCol>
                <a:gridCol w="272154">
                  <a:extLst>
                    <a:ext uri="{9D8B030D-6E8A-4147-A177-3AD203B41FA5}">
                      <a16:colId xmlns:a16="http://schemas.microsoft.com/office/drawing/2014/main" val="3923683902"/>
                    </a:ext>
                  </a:extLst>
                </a:gridCol>
                <a:gridCol w="272154">
                  <a:extLst>
                    <a:ext uri="{9D8B030D-6E8A-4147-A177-3AD203B41FA5}">
                      <a16:colId xmlns:a16="http://schemas.microsoft.com/office/drawing/2014/main" val="3434942568"/>
                    </a:ext>
                  </a:extLst>
                </a:gridCol>
                <a:gridCol w="272154">
                  <a:extLst>
                    <a:ext uri="{9D8B030D-6E8A-4147-A177-3AD203B41FA5}">
                      <a16:colId xmlns:a16="http://schemas.microsoft.com/office/drawing/2014/main" val="3716712895"/>
                    </a:ext>
                  </a:extLst>
                </a:gridCol>
                <a:gridCol w="272154">
                  <a:extLst>
                    <a:ext uri="{9D8B030D-6E8A-4147-A177-3AD203B41FA5}">
                      <a16:colId xmlns:a16="http://schemas.microsoft.com/office/drawing/2014/main" val="2023282361"/>
                    </a:ext>
                  </a:extLst>
                </a:gridCol>
                <a:gridCol w="272154">
                  <a:extLst>
                    <a:ext uri="{9D8B030D-6E8A-4147-A177-3AD203B41FA5}">
                      <a16:colId xmlns:a16="http://schemas.microsoft.com/office/drawing/2014/main" val="4065320261"/>
                    </a:ext>
                  </a:extLst>
                </a:gridCol>
                <a:gridCol w="272154">
                  <a:extLst>
                    <a:ext uri="{9D8B030D-6E8A-4147-A177-3AD203B41FA5}">
                      <a16:colId xmlns:a16="http://schemas.microsoft.com/office/drawing/2014/main" val="1933386051"/>
                    </a:ext>
                  </a:extLst>
                </a:gridCol>
                <a:gridCol w="272154">
                  <a:extLst>
                    <a:ext uri="{9D8B030D-6E8A-4147-A177-3AD203B41FA5}">
                      <a16:colId xmlns:a16="http://schemas.microsoft.com/office/drawing/2014/main" val="3241017536"/>
                    </a:ext>
                  </a:extLst>
                </a:gridCol>
                <a:gridCol w="283196">
                  <a:extLst>
                    <a:ext uri="{9D8B030D-6E8A-4147-A177-3AD203B41FA5}">
                      <a16:colId xmlns:a16="http://schemas.microsoft.com/office/drawing/2014/main" val="3855887453"/>
                    </a:ext>
                  </a:extLst>
                </a:gridCol>
                <a:gridCol w="283196">
                  <a:extLst>
                    <a:ext uri="{9D8B030D-6E8A-4147-A177-3AD203B41FA5}">
                      <a16:colId xmlns:a16="http://schemas.microsoft.com/office/drawing/2014/main" val="3093401819"/>
                    </a:ext>
                  </a:extLst>
                </a:gridCol>
                <a:gridCol w="283196">
                  <a:extLst>
                    <a:ext uri="{9D8B030D-6E8A-4147-A177-3AD203B41FA5}">
                      <a16:colId xmlns:a16="http://schemas.microsoft.com/office/drawing/2014/main" val="3718679303"/>
                    </a:ext>
                  </a:extLst>
                </a:gridCol>
              </a:tblGrid>
              <a:tr h="228527">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Felix</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de-DE" sz="1500" b="0" i="0" u="none" strike="noStrike" dirty="0">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extLst>
                  <a:ext uri="{0D108BD9-81ED-4DB2-BD59-A6C34878D82A}">
                    <a16:rowId xmlns:a16="http://schemas.microsoft.com/office/drawing/2014/main" val="2985282794"/>
                  </a:ext>
                </a:extLst>
              </a:tr>
              <a:tr h="228527">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r" fontAlgn="b">
                        <a:spcBef>
                          <a:spcPts val="0"/>
                        </a:spcBef>
                        <a:spcAft>
                          <a:spcPts val="0"/>
                        </a:spcAft>
                      </a:pPr>
                      <a:r>
                        <a:rPr lang="de-DE" sz="900" b="0" i="0" u="none" strike="noStrike">
                          <a:solidFill>
                            <a:srgbClr val="000000"/>
                          </a:solidFill>
                          <a:effectLst/>
                          <a:latin typeface="Calibri" panose="020F0502020204030204" pitchFamily="34" charset="0"/>
                        </a:rPr>
                        <a:t>1</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r" fontAlgn="b">
                        <a:spcBef>
                          <a:spcPts val="0"/>
                        </a:spcBef>
                        <a:spcAft>
                          <a:spcPts val="0"/>
                        </a:spcAft>
                      </a:pPr>
                      <a:r>
                        <a:rPr lang="de-DE" sz="900" b="0" i="0" u="none" strike="noStrike">
                          <a:solidFill>
                            <a:srgbClr val="000000"/>
                          </a:solidFill>
                          <a:effectLst/>
                          <a:latin typeface="Calibri" panose="020F0502020204030204" pitchFamily="34" charset="0"/>
                        </a:rPr>
                        <a:t>2</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r" fontAlgn="b">
                        <a:spcBef>
                          <a:spcPts val="0"/>
                        </a:spcBef>
                        <a:spcAft>
                          <a:spcPts val="0"/>
                        </a:spcAft>
                      </a:pPr>
                      <a:r>
                        <a:rPr lang="de-DE" sz="900" b="0" i="0" u="none" strike="noStrike">
                          <a:solidFill>
                            <a:srgbClr val="000000"/>
                          </a:solidFill>
                          <a:effectLst/>
                          <a:latin typeface="Calibri" panose="020F0502020204030204" pitchFamily="34" charset="0"/>
                        </a:rPr>
                        <a:t>3</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r" fontAlgn="b">
                        <a:spcBef>
                          <a:spcPts val="0"/>
                        </a:spcBef>
                        <a:spcAft>
                          <a:spcPts val="0"/>
                        </a:spcAft>
                      </a:pPr>
                      <a:r>
                        <a:rPr lang="de-DE" sz="900" b="0" i="0" u="none" strike="noStrike">
                          <a:solidFill>
                            <a:srgbClr val="000000"/>
                          </a:solidFill>
                          <a:effectLst/>
                          <a:latin typeface="Calibri" panose="020F0502020204030204" pitchFamily="34" charset="0"/>
                        </a:rPr>
                        <a:t>4</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r" fontAlgn="b">
                        <a:spcBef>
                          <a:spcPts val="0"/>
                        </a:spcBef>
                        <a:spcAft>
                          <a:spcPts val="0"/>
                        </a:spcAft>
                      </a:pPr>
                      <a:r>
                        <a:rPr lang="de-DE" sz="900" b="0" i="0" u="none" strike="noStrike">
                          <a:solidFill>
                            <a:srgbClr val="000000"/>
                          </a:solidFill>
                          <a:effectLst/>
                          <a:latin typeface="Calibri" panose="020F0502020204030204" pitchFamily="34" charset="0"/>
                        </a:rPr>
                        <a:t>5</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r" fontAlgn="b">
                        <a:spcBef>
                          <a:spcPts val="0"/>
                        </a:spcBef>
                        <a:spcAft>
                          <a:spcPts val="0"/>
                        </a:spcAft>
                      </a:pPr>
                      <a:r>
                        <a:rPr lang="de-DE" sz="900" b="0" i="0" u="none" strike="noStrike">
                          <a:solidFill>
                            <a:srgbClr val="000000"/>
                          </a:solidFill>
                          <a:effectLst/>
                          <a:latin typeface="Calibri" panose="020F0502020204030204" pitchFamily="34" charset="0"/>
                        </a:rPr>
                        <a:t>6</a:t>
                      </a:r>
                      <a:endParaRPr lang="de-DE" sz="1500" b="0" i="0" u="none" strike="noStrike">
                        <a:effectLst/>
                        <a:latin typeface="Arial" panose="020B0604020202020204" pitchFamily="34" charset="0"/>
                      </a:endParaRPr>
                    </a:p>
                  </a:txBody>
                  <a:tcPr marL="6166" marR="6166" marT="616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spcBef>
                          <a:spcPts val="0"/>
                        </a:spcBef>
                        <a:spcAft>
                          <a:spcPts val="0"/>
                        </a:spcAft>
                      </a:pPr>
                      <a:r>
                        <a:rPr lang="de-DE" sz="900" b="0" i="0" u="none" strike="noStrike">
                          <a:solidFill>
                            <a:srgbClr val="000000"/>
                          </a:solidFill>
                          <a:effectLst/>
                          <a:latin typeface="Calibri" panose="020F0502020204030204" pitchFamily="34" charset="0"/>
                        </a:rPr>
                        <a:t>7</a:t>
                      </a:r>
                      <a:endParaRPr lang="de-DE" sz="1500" b="0" i="0" u="none" strike="noStrike">
                        <a:effectLst/>
                        <a:latin typeface="Arial" panose="020B0604020202020204" pitchFamily="34" charset="0"/>
                      </a:endParaRPr>
                    </a:p>
                  </a:txBody>
                  <a:tcPr marL="6166" marR="6166" marT="61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b">
                        <a:spcBef>
                          <a:spcPts val="0"/>
                        </a:spcBef>
                        <a:spcAft>
                          <a:spcPts val="0"/>
                        </a:spcAft>
                      </a:pPr>
                      <a:r>
                        <a:rPr lang="de-DE" sz="900" b="0" i="0" u="none" strike="noStrike">
                          <a:solidFill>
                            <a:srgbClr val="000000"/>
                          </a:solidFill>
                          <a:effectLst/>
                          <a:latin typeface="Calibri" panose="020F0502020204030204" pitchFamily="34" charset="0"/>
                        </a:rPr>
                        <a:t>8</a:t>
                      </a:r>
                      <a:endParaRPr lang="de-DE" sz="1500" b="0" i="0" u="none" strike="noStrike">
                        <a:effectLst/>
                        <a:latin typeface="Arial" panose="020B0604020202020204" pitchFamily="34" charset="0"/>
                      </a:endParaRPr>
                    </a:p>
                  </a:txBody>
                  <a:tcPr marL="6166" marR="6166" marT="616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spcBef>
                          <a:spcPts val="0"/>
                        </a:spcBef>
                        <a:spcAft>
                          <a:spcPts val="0"/>
                        </a:spcAft>
                      </a:pPr>
                      <a:r>
                        <a:rPr lang="de-DE" sz="900" b="0" i="0" u="none" strike="noStrike">
                          <a:solidFill>
                            <a:srgbClr val="000000"/>
                          </a:solidFill>
                          <a:effectLst/>
                          <a:latin typeface="Calibri" panose="020F0502020204030204" pitchFamily="34" charset="0"/>
                        </a:rPr>
                        <a:t>9</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r" fontAlgn="b">
                        <a:spcBef>
                          <a:spcPts val="0"/>
                        </a:spcBef>
                        <a:spcAft>
                          <a:spcPts val="0"/>
                        </a:spcAft>
                      </a:pPr>
                      <a:r>
                        <a:rPr lang="de-DE" sz="900" b="0" i="0" u="none" strike="noStrike">
                          <a:solidFill>
                            <a:srgbClr val="000000"/>
                          </a:solidFill>
                          <a:effectLst/>
                          <a:latin typeface="Calibri" panose="020F0502020204030204" pitchFamily="34" charset="0"/>
                        </a:rPr>
                        <a:t>10</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r" fontAlgn="b">
                        <a:spcBef>
                          <a:spcPts val="0"/>
                        </a:spcBef>
                        <a:spcAft>
                          <a:spcPts val="0"/>
                        </a:spcAft>
                      </a:pPr>
                      <a:r>
                        <a:rPr lang="de-DE" sz="900" b="0" i="0" u="none" strike="noStrike">
                          <a:solidFill>
                            <a:srgbClr val="000000"/>
                          </a:solidFill>
                          <a:effectLst/>
                          <a:latin typeface="Calibri" panose="020F0502020204030204" pitchFamily="34" charset="0"/>
                        </a:rPr>
                        <a:t>11</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r" fontAlgn="b">
                        <a:spcBef>
                          <a:spcPts val="0"/>
                        </a:spcBef>
                        <a:spcAft>
                          <a:spcPts val="0"/>
                        </a:spcAft>
                      </a:pPr>
                      <a:r>
                        <a:rPr lang="de-DE" sz="900" b="0" i="0" u="none" strike="noStrike">
                          <a:solidFill>
                            <a:srgbClr val="000000"/>
                          </a:solidFill>
                          <a:effectLst/>
                          <a:latin typeface="Calibri" panose="020F0502020204030204" pitchFamily="34" charset="0"/>
                        </a:rPr>
                        <a:t>12</a:t>
                      </a:r>
                      <a:endParaRPr lang="de-DE" sz="1500" b="0" i="0" u="none" strike="noStrike" dirty="0">
                        <a:effectLst/>
                        <a:latin typeface="Arial" panose="020B0604020202020204" pitchFamily="34" charset="0"/>
                      </a:endParaRPr>
                    </a:p>
                  </a:txBody>
                  <a:tcPr marL="6166" marR="6166" marT="6166" marB="0" anchor="b">
                    <a:lnL>
                      <a:noFill/>
                    </a:lnL>
                    <a:lnR>
                      <a:noFill/>
                    </a:lnR>
                    <a:lnT>
                      <a:noFill/>
                    </a:lnT>
                    <a:lnB>
                      <a:noFill/>
                    </a:lnB>
                  </a:tcPr>
                </a:tc>
                <a:extLst>
                  <a:ext uri="{0D108BD9-81ED-4DB2-BD59-A6C34878D82A}">
                    <a16:rowId xmlns:a16="http://schemas.microsoft.com/office/drawing/2014/main" val="2332194427"/>
                  </a:ext>
                </a:extLst>
              </a:tr>
              <a:tr h="228527">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Generelle Planung</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 </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solidFill>
                      <a:srgbClr val="70AD47"/>
                    </a:solidFill>
                  </a:tcPr>
                </a:tc>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 </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solidFill>
                      <a:srgbClr val="70AD47"/>
                    </a:solidFill>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 </a:t>
                      </a:r>
                      <a:endParaRPr lang="de-DE" sz="1500" b="0" i="0" u="none" strike="noStrike">
                        <a:effectLst/>
                        <a:latin typeface="Arial" panose="020B0604020202020204" pitchFamily="34" charset="0"/>
                      </a:endParaRPr>
                    </a:p>
                  </a:txBody>
                  <a:tcPr marL="6166" marR="6166" marT="61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extLst>
                  <a:ext uri="{0D108BD9-81ED-4DB2-BD59-A6C34878D82A}">
                    <a16:rowId xmlns:a16="http://schemas.microsoft.com/office/drawing/2014/main" val="645347867"/>
                  </a:ext>
                </a:extLst>
              </a:tr>
              <a:tr h="228527">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Player Mechanics</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 </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solidFill>
                      <a:srgbClr val="0070C0"/>
                    </a:solidFill>
                  </a:tcPr>
                </a:tc>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 </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solidFill>
                      <a:srgbClr val="0070C0"/>
                    </a:solidFill>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 </a:t>
                      </a:r>
                      <a:endParaRPr lang="de-DE" sz="1500" b="0" i="0" u="none" strike="noStrike">
                        <a:effectLst/>
                        <a:latin typeface="Arial" panose="020B0604020202020204" pitchFamily="34" charset="0"/>
                      </a:endParaRPr>
                    </a:p>
                  </a:txBody>
                  <a:tcPr marL="6166" marR="6166" marT="61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extLst>
                  <a:ext uri="{0D108BD9-81ED-4DB2-BD59-A6C34878D82A}">
                    <a16:rowId xmlns:a16="http://schemas.microsoft.com/office/drawing/2014/main" val="4159485153"/>
                  </a:ext>
                </a:extLst>
              </a:tr>
              <a:tr h="228527">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Minigames</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 </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solidFill>
                      <a:srgbClr val="ED7D31"/>
                    </a:solidFill>
                  </a:tcPr>
                </a:tc>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 </a:t>
                      </a:r>
                      <a:endParaRPr lang="de-DE" sz="1500" b="0" i="0" u="none" strike="noStrike">
                        <a:effectLst/>
                        <a:latin typeface="Arial" panose="020B0604020202020204" pitchFamily="34" charset="0"/>
                      </a:endParaRPr>
                    </a:p>
                  </a:txBody>
                  <a:tcPr marL="6166" marR="6166" marT="6166" marB="0" anchor="b">
                    <a:lnL>
                      <a:noFill/>
                    </a:lnL>
                    <a:lnR w="12700" cap="flat" cmpd="sng" algn="ctr">
                      <a:solidFill>
                        <a:srgbClr val="000000"/>
                      </a:solidFill>
                      <a:prstDash val="solid"/>
                      <a:round/>
                      <a:headEnd type="none" w="med" len="med"/>
                      <a:tailEnd type="none" w="med" len="med"/>
                    </a:lnR>
                    <a:lnT>
                      <a:noFill/>
                    </a:lnT>
                    <a:lnB>
                      <a:noFill/>
                    </a:lnB>
                    <a:solidFill>
                      <a:srgbClr val="ED7D31"/>
                    </a:solidFill>
                  </a:tcPr>
                </a:tc>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 </a:t>
                      </a:r>
                      <a:endParaRPr lang="de-DE" sz="1500" b="0" i="0" u="none" strike="noStrike">
                        <a:effectLst/>
                        <a:latin typeface="Arial" panose="020B0604020202020204" pitchFamily="34" charset="0"/>
                      </a:endParaRPr>
                    </a:p>
                  </a:txBody>
                  <a:tcPr marL="6166" marR="6166" marT="61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7D31"/>
                    </a:solidFill>
                  </a:tcPr>
                </a:tc>
                <a:tc>
                  <a:txBody>
                    <a:bodyPr/>
                    <a:lstStyle/>
                    <a:p>
                      <a:pPr algn="l" fontAlgn="b">
                        <a:spcBef>
                          <a:spcPts val="0"/>
                        </a:spcBef>
                        <a:spcAft>
                          <a:spcPts val="0"/>
                        </a:spcAft>
                      </a:pPr>
                      <a:endParaRPr lang="de-DE" sz="1500" b="0" i="0" u="none" strike="noStrike" dirty="0">
                        <a:effectLst/>
                        <a:latin typeface="Arial" panose="020B0604020202020204" pitchFamily="34" charset="0"/>
                      </a:endParaRPr>
                    </a:p>
                  </a:txBody>
                  <a:tcPr marL="6166" marR="6166" marT="616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de-DE" sz="1500" b="0" i="0" u="none" strike="noStrike" dirty="0">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extLst>
                  <a:ext uri="{0D108BD9-81ED-4DB2-BD59-A6C34878D82A}">
                    <a16:rowId xmlns:a16="http://schemas.microsoft.com/office/drawing/2014/main" val="1037799154"/>
                  </a:ext>
                </a:extLst>
              </a:tr>
              <a:tr h="228527">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Grafiken</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 </a:t>
                      </a:r>
                      <a:endParaRPr lang="de-DE" sz="1500" b="0" i="0" u="none" strike="noStrike">
                        <a:effectLst/>
                        <a:latin typeface="Arial" panose="020B0604020202020204" pitchFamily="34" charset="0"/>
                      </a:endParaRPr>
                    </a:p>
                  </a:txBody>
                  <a:tcPr marL="6166" marR="6166" marT="61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 </a:t>
                      </a:r>
                      <a:endParaRPr lang="de-DE" sz="1500" b="0" i="0" u="none" strike="noStrike">
                        <a:effectLst/>
                        <a:latin typeface="Arial" panose="020B0604020202020204" pitchFamily="34" charset="0"/>
                      </a:endParaRPr>
                    </a:p>
                  </a:txBody>
                  <a:tcPr marL="6166" marR="6166" marT="6166" marB="0" anchor="b">
                    <a:lnL w="12700" cap="flat" cmpd="sng" algn="ctr">
                      <a:solidFill>
                        <a:srgbClr val="000000"/>
                      </a:solidFill>
                      <a:prstDash val="solid"/>
                      <a:round/>
                      <a:headEnd type="none" w="med" len="med"/>
                      <a:tailEnd type="none" w="med" len="med"/>
                    </a:lnL>
                    <a:lnR>
                      <a:noFill/>
                    </a:lnR>
                    <a:lnT>
                      <a:noFill/>
                    </a:lnT>
                    <a:lnB>
                      <a:noFill/>
                    </a:lnB>
                    <a:solidFill>
                      <a:srgbClr val="8EA9DB"/>
                    </a:solidFill>
                  </a:tcPr>
                </a:tc>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 </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solidFill>
                      <a:srgbClr val="8EA9DB"/>
                    </a:solidFill>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extLst>
                  <a:ext uri="{0D108BD9-81ED-4DB2-BD59-A6C34878D82A}">
                    <a16:rowId xmlns:a16="http://schemas.microsoft.com/office/drawing/2014/main" val="1803456231"/>
                  </a:ext>
                </a:extLst>
              </a:tr>
              <a:tr h="228527">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Test &amp; Bugfix</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 </a:t>
                      </a:r>
                      <a:endParaRPr lang="de-DE" sz="1500" b="0" i="0" u="none" strike="noStrike">
                        <a:effectLst/>
                        <a:latin typeface="Arial" panose="020B0604020202020204" pitchFamily="34" charset="0"/>
                      </a:endParaRPr>
                    </a:p>
                  </a:txBody>
                  <a:tcPr marL="6166" marR="6166" marT="61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 </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solidFill>
                      <a:srgbClr val="FF0000"/>
                    </a:solidFill>
                  </a:tcPr>
                </a:tc>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 </a:t>
                      </a: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solidFill>
                      <a:srgbClr val="FF0000"/>
                    </a:solidFill>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extLst>
                  <a:ext uri="{0D108BD9-81ED-4DB2-BD59-A6C34878D82A}">
                    <a16:rowId xmlns:a16="http://schemas.microsoft.com/office/drawing/2014/main" val="4251949416"/>
                  </a:ext>
                </a:extLst>
              </a:tr>
              <a:tr h="228527">
                <a:tc>
                  <a:txBody>
                    <a:bodyPr/>
                    <a:lstStyle/>
                    <a:p>
                      <a:pPr algn="l" fontAlgn="b">
                        <a:spcBef>
                          <a:spcPts val="0"/>
                        </a:spcBef>
                        <a:spcAft>
                          <a:spcPts val="0"/>
                        </a:spcAft>
                      </a:pPr>
                      <a:r>
                        <a:rPr lang="de-DE" sz="900" b="0" i="0" u="none" strike="noStrike" dirty="0">
                          <a:solidFill>
                            <a:srgbClr val="000000"/>
                          </a:solidFill>
                          <a:effectLst/>
                          <a:latin typeface="Calibri" panose="020F0502020204030204" pitchFamily="34" charset="0"/>
                        </a:rPr>
                        <a:t>Dokumentation</a:t>
                      </a:r>
                      <a:endParaRPr lang="de-DE" sz="1500" b="0" i="0" u="none" strike="noStrike" dirty="0">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spcBef>
                          <a:spcPts val="0"/>
                        </a:spcBef>
                        <a:spcAft>
                          <a:spcPts val="0"/>
                        </a:spcAft>
                      </a:pPr>
                      <a:r>
                        <a:rPr lang="de-DE" sz="900" b="0" i="0" u="none" strike="noStrike">
                          <a:solidFill>
                            <a:srgbClr val="000000"/>
                          </a:solidFill>
                          <a:effectLst/>
                          <a:latin typeface="Calibri" panose="020F0502020204030204" pitchFamily="34" charset="0"/>
                        </a:rPr>
                        <a:t> </a:t>
                      </a:r>
                      <a:endParaRPr lang="de-DE" sz="1500" b="0" i="0" u="none" strike="noStrike">
                        <a:effectLst/>
                        <a:latin typeface="Arial" panose="020B0604020202020204" pitchFamily="34" charset="0"/>
                      </a:endParaRPr>
                    </a:p>
                  </a:txBody>
                  <a:tcPr marL="6166" marR="6166" marT="61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endParaRPr lang="de-DE" sz="1500" b="0" i="0" u="none" strike="noStrike">
                        <a:effectLst/>
                        <a:latin typeface="Arial" panose="020B0604020202020204" pitchFamily="34" charset="0"/>
                      </a:endParaRPr>
                    </a:p>
                  </a:txBody>
                  <a:tcPr marL="6166" marR="6166" marT="6166" marB="0" anchor="b">
                    <a:lnL>
                      <a:noFill/>
                    </a:lnL>
                    <a:lnR>
                      <a:noFill/>
                    </a:lnR>
                    <a:lnT>
                      <a:noFill/>
                    </a:lnT>
                    <a:lnB>
                      <a:noFill/>
                    </a:lnB>
                  </a:tcPr>
                </a:tc>
                <a:tc>
                  <a:txBody>
                    <a:bodyPr/>
                    <a:lstStyle/>
                    <a:p>
                      <a:pPr algn="l" fontAlgn="b">
                        <a:spcBef>
                          <a:spcPts val="0"/>
                        </a:spcBef>
                        <a:spcAft>
                          <a:spcPts val="0"/>
                        </a:spcAft>
                      </a:pPr>
                      <a:r>
                        <a:rPr lang="de-DE" sz="900" b="0" i="0" u="none" strike="noStrike" dirty="0">
                          <a:solidFill>
                            <a:srgbClr val="000000"/>
                          </a:solidFill>
                          <a:effectLst/>
                          <a:latin typeface="Calibri" panose="020F0502020204030204" pitchFamily="34" charset="0"/>
                        </a:rPr>
                        <a:t> </a:t>
                      </a:r>
                      <a:endParaRPr lang="de-DE" sz="1500" b="0" i="0" u="none" strike="noStrike" dirty="0">
                        <a:effectLst/>
                        <a:latin typeface="Arial" panose="020B0604020202020204" pitchFamily="34" charset="0"/>
                      </a:endParaRPr>
                    </a:p>
                  </a:txBody>
                  <a:tcPr marL="6166" marR="6166" marT="6166" marB="0" anchor="b">
                    <a:lnL>
                      <a:noFill/>
                    </a:lnL>
                    <a:lnR>
                      <a:noFill/>
                    </a:lnR>
                    <a:lnT>
                      <a:noFill/>
                    </a:lnT>
                    <a:lnB>
                      <a:noFill/>
                    </a:lnB>
                    <a:solidFill>
                      <a:srgbClr val="262626"/>
                    </a:solidFill>
                  </a:tcPr>
                </a:tc>
                <a:extLst>
                  <a:ext uri="{0D108BD9-81ED-4DB2-BD59-A6C34878D82A}">
                    <a16:rowId xmlns:a16="http://schemas.microsoft.com/office/drawing/2014/main" val="3992658676"/>
                  </a:ext>
                </a:extLst>
              </a:tr>
            </a:tbl>
          </a:graphicData>
        </a:graphic>
      </p:graphicFrame>
      <p:graphicFrame>
        <p:nvGraphicFramePr>
          <p:cNvPr id="16" name="Tabelle 15">
            <a:extLst>
              <a:ext uri="{FF2B5EF4-FFF2-40B4-BE49-F238E27FC236}">
                <a16:creationId xmlns:a16="http://schemas.microsoft.com/office/drawing/2014/main" id="{E228F16C-A50C-415A-8EB1-089586928F1E}"/>
              </a:ext>
            </a:extLst>
          </p:cNvPr>
          <p:cNvGraphicFramePr>
            <a:graphicFrameLocks noGrp="1"/>
          </p:cNvGraphicFramePr>
          <p:nvPr>
            <p:extLst>
              <p:ext uri="{D42A27DB-BD31-4B8C-83A1-F6EECF244321}">
                <p14:modId xmlns:p14="http://schemas.microsoft.com/office/powerpoint/2010/main" val="2373210219"/>
              </p:ext>
            </p:extLst>
          </p:nvPr>
        </p:nvGraphicFramePr>
        <p:xfrm>
          <a:off x="6171632" y="1735455"/>
          <a:ext cx="4928168" cy="1739736"/>
        </p:xfrm>
        <a:graphic>
          <a:graphicData uri="http://schemas.openxmlformats.org/drawingml/2006/table">
            <a:tbl>
              <a:tblPr/>
              <a:tblGrid>
                <a:gridCol w="1529432">
                  <a:extLst>
                    <a:ext uri="{9D8B030D-6E8A-4147-A177-3AD203B41FA5}">
                      <a16:colId xmlns:a16="http://schemas.microsoft.com/office/drawing/2014/main" val="3299953524"/>
                    </a:ext>
                  </a:extLst>
                </a:gridCol>
                <a:gridCol w="283228">
                  <a:extLst>
                    <a:ext uri="{9D8B030D-6E8A-4147-A177-3AD203B41FA5}">
                      <a16:colId xmlns:a16="http://schemas.microsoft.com/office/drawing/2014/main" val="1236097033"/>
                    </a:ext>
                  </a:extLst>
                </a:gridCol>
                <a:gridCol w="283228">
                  <a:extLst>
                    <a:ext uri="{9D8B030D-6E8A-4147-A177-3AD203B41FA5}">
                      <a16:colId xmlns:a16="http://schemas.microsoft.com/office/drawing/2014/main" val="2619365322"/>
                    </a:ext>
                  </a:extLst>
                </a:gridCol>
                <a:gridCol w="283228">
                  <a:extLst>
                    <a:ext uri="{9D8B030D-6E8A-4147-A177-3AD203B41FA5}">
                      <a16:colId xmlns:a16="http://schemas.microsoft.com/office/drawing/2014/main" val="2833314761"/>
                    </a:ext>
                  </a:extLst>
                </a:gridCol>
                <a:gridCol w="283228">
                  <a:extLst>
                    <a:ext uri="{9D8B030D-6E8A-4147-A177-3AD203B41FA5}">
                      <a16:colId xmlns:a16="http://schemas.microsoft.com/office/drawing/2014/main" val="2019025610"/>
                    </a:ext>
                  </a:extLst>
                </a:gridCol>
                <a:gridCol w="283228">
                  <a:extLst>
                    <a:ext uri="{9D8B030D-6E8A-4147-A177-3AD203B41FA5}">
                      <a16:colId xmlns:a16="http://schemas.microsoft.com/office/drawing/2014/main" val="2003241514"/>
                    </a:ext>
                  </a:extLst>
                </a:gridCol>
                <a:gridCol w="283228">
                  <a:extLst>
                    <a:ext uri="{9D8B030D-6E8A-4147-A177-3AD203B41FA5}">
                      <a16:colId xmlns:a16="http://schemas.microsoft.com/office/drawing/2014/main" val="3831861516"/>
                    </a:ext>
                  </a:extLst>
                </a:gridCol>
                <a:gridCol w="283228">
                  <a:extLst>
                    <a:ext uri="{9D8B030D-6E8A-4147-A177-3AD203B41FA5}">
                      <a16:colId xmlns:a16="http://schemas.microsoft.com/office/drawing/2014/main" val="298371525"/>
                    </a:ext>
                  </a:extLst>
                </a:gridCol>
                <a:gridCol w="283228">
                  <a:extLst>
                    <a:ext uri="{9D8B030D-6E8A-4147-A177-3AD203B41FA5}">
                      <a16:colId xmlns:a16="http://schemas.microsoft.com/office/drawing/2014/main" val="3996048644"/>
                    </a:ext>
                  </a:extLst>
                </a:gridCol>
                <a:gridCol w="283228">
                  <a:extLst>
                    <a:ext uri="{9D8B030D-6E8A-4147-A177-3AD203B41FA5}">
                      <a16:colId xmlns:a16="http://schemas.microsoft.com/office/drawing/2014/main" val="402010121"/>
                    </a:ext>
                  </a:extLst>
                </a:gridCol>
                <a:gridCol w="283228">
                  <a:extLst>
                    <a:ext uri="{9D8B030D-6E8A-4147-A177-3AD203B41FA5}">
                      <a16:colId xmlns:a16="http://schemas.microsoft.com/office/drawing/2014/main" val="3484028841"/>
                    </a:ext>
                  </a:extLst>
                </a:gridCol>
                <a:gridCol w="283228">
                  <a:extLst>
                    <a:ext uri="{9D8B030D-6E8A-4147-A177-3AD203B41FA5}">
                      <a16:colId xmlns:a16="http://schemas.microsoft.com/office/drawing/2014/main" val="1197743854"/>
                    </a:ext>
                  </a:extLst>
                </a:gridCol>
                <a:gridCol w="283228">
                  <a:extLst>
                    <a:ext uri="{9D8B030D-6E8A-4147-A177-3AD203B41FA5}">
                      <a16:colId xmlns:a16="http://schemas.microsoft.com/office/drawing/2014/main" val="1285429144"/>
                    </a:ext>
                  </a:extLst>
                </a:gridCol>
              </a:tblGrid>
              <a:tr h="217467">
                <a:tc>
                  <a:txBody>
                    <a:bodyPr/>
                    <a:lstStyle/>
                    <a:p>
                      <a:pPr algn="l" fontAlgn="b"/>
                      <a:r>
                        <a:rPr lang="de-DE" sz="1100" b="0" i="0" u="none" strike="noStrike">
                          <a:solidFill>
                            <a:srgbClr val="000000"/>
                          </a:solidFill>
                          <a:effectLst/>
                          <a:latin typeface="Calibri" panose="020F0502020204030204" pitchFamily="34" charset="0"/>
                        </a:rPr>
                        <a:t>Arne</a:t>
                      </a: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93347043"/>
                  </a:ext>
                </a:extLst>
              </a:tr>
              <a:tr h="217467">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5</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6</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7</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8</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extLst>
                  <a:ext uri="{0D108BD9-81ED-4DB2-BD59-A6C34878D82A}">
                    <a16:rowId xmlns:a16="http://schemas.microsoft.com/office/drawing/2014/main" val="2148047311"/>
                  </a:ext>
                </a:extLst>
              </a:tr>
              <a:tr h="217467">
                <a:tc>
                  <a:txBody>
                    <a:bodyPr/>
                    <a:lstStyle/>
                    <a:p>
                      <a:pPr algn="l" fontAlgn="b"/>
                      <a:r>
                        <a:rPr lang="de-DE" sz="1100" b="0" i="0" u="none" strike="noStrike">
                          <a:solidFill>
                            <a:srgbClr val="000000"/>
                          </a:solidFill>
                          <a:effectLst/>
                          <a:latin typeface="Calibri" panose="020F0502020204030204" pitchFamily="34" charset="0"/>
                        </a:rPr>
                        <a:t>Generelle Planung</a:t>
                      </a:r>
                    </a:p>
                  </a:txBody>
                  <a:tcPr marL="7620" marR="7620" marT="7620"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70AD47"/>
                    </a:solidFill>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70AD47"/>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47305774"/>
                  </a:ext>
                </a:extLst>
              </a:tr>
              <a:tr h="217467">
                <a:tc>
                  <a:txBody>
                    <a:bodyPr/>
                    <a:lstStyle/>
                    <a:p>
                      <a:pPr algn="l" fontAlgn="b"/>
                      <a:r>
                        <a:rPr lang="de-DE" sz="1100" b="0" i="0" u="none" strike="noStrike">
                          <a:solidFill>
                            <a:srgbClr val="000000"/>
                          </a:solidFill>
                          <a:effectLst/>
                          <a:latin typeface="Calibri" panose="020F0502020204030204" pitchFamily="34" charset="0"/>
                        </a:rPr>
                        <a:t>Störfaktoren</a:t>
                      </a: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0070C0"/>
                    </a:solidFill>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0070C0"/>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327668633"/>
                  </a:ext>
                </a:extLst>
              </a:tr>
              <a:tr h="217467">
                <a:tc>
                  <a:txBody>
                    <a:bodyPr/>
                    <a:lstStyle/>
                    <a:p>
                      <a:pPr algn="l" fontAlgn="b"/>
                      <a:r>
                        <a:rPr lang="de-DE" sz="1100" b="0" i="0" u="none" strike="noStrike">
                          <a:solidFill>
                            <a:srgbClr val="000000"/>
                          </a:solidFill>
                          <a:effectLst/>
                          <a:latin typeface="Calibri" panose="020F0502020204030204" pitchFamily="34" charset="0"/>
                        </a:rPr>
                        <a:t>Minigames</a:t>
                      </a: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ED7D31"/>
                    </a:solidFill>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solidFill>
                      <a:srgbClr val="ED7D31"/>
                    </a:solidFill>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D7D31"/>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174156372"/>
                  </a:ext>
                </a:extLst>
              </a:tr>
              <a:tr h="217467">
                <a:tc>
                  <a:txBody>
                    <a:bodyPr/>
                    <a:lstStyle/>
                    <a:p>
                      <a:pPr algn="l" fontAlgn="b"/>
                      <a:r>
                        <a:rPr lang="de-DE" sz="1100" b="0" i="0" u="none" strike="noStrike">
                          <a:solidFill>
                            <a:srgbClr val="000000"/>
                          </a:solidFill>
                          <a:effectLst/>
                          <a:latin typeface="Calibri" panose="020F0502020204030204" pitchFamily="34" charset="0"/>
                        </a:rPr>
                        <a:t>UI</a:t>
                      </a: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solidFill>
                      <a:srgbClr val="ACB9CA"/>
                    </a:solidFill>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ACB9CA"/>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338518298"/>
                  </a:ext>
                </a:extLst>
              </a:tr>
              <a:tr h="217467">
                <a:tc>
                  <a:txBody>
                    <a:bodyPr/>
                    <a:lstStyle/>
                    <a:p>
                      <a:pPr algn="l" fontAlgn="b"/>
                      <a:r>
                        <a:rPr lang="de-DE" sz="1100" b="0" i="0" u="none" strike="noStrike">
                          <a:solidFill>
                            <a:srgbClr val="000000"/>
                          </a:solidFill>
                          <a:effectLst/>
                          <a:latin typeface="Calibri" panose="020F0502020204030204" pitchFamily="34" charset="0"/>
                        </a:rPr>
                        <a:t>Test &amp; Bugfix</a:t>
                      </a: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0000"/>
                    </a:solidFill>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0000"/>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543199127"/>
                  </a:ext>
                </a:extLst>
              </a:tr>
              <a:tr h="217467">
                <a:tc>
                  <a:txBody>
                    <a:bodyPr/>
                    <a:lstStyle/>
                    <a:p>
                      <a:pPr algn="l" fontAlgn="b"/>
                      <a:r>
                        <a:rPr lang="de-DE" sz="1100" b="0" i="0" u="none" strike="noStrike">
                          <a:solidFill>
                            <a:srgbClr val="000000"/>
                          </a:solidFill>
                          <a:effectLst/>
                          <a:latin typeface="Calibri" panose="020F0502020204030204" pitchFamily="34" charset="0"/>
                        </a:rPr>
                        <a:t>Dokumentation</a:t>
                      </a: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262626"/>
                    </a:solidFill>
                  </a:tcPr>
                </a:tc>
                <a:extLst>
                  <a:ext uri="{0D108BD9-81ED-4DB2-BD59-A6C34878D82A}">
                    <a16:rowId xmlns:a16="http://schemas.microsoft.com/office/drawing/2014/main" val="3974656178"/>
                  </a:ext>
                </a:extLst>
              </a:tr>
            </a:tbl>
          </a:graphicData>
        </a:graphic>
      </p:graphicFrame>
      <p:graphicFrame>
        <p:nvGraphicFramePr>
          <p:cNvPr id="19" name="Tabelle 18">
            <a:extLst>
              <a:ext uri="{FF2B5EF4-FFF2-40B4-BE49-F238E27FC236}">
                <a16:creationId xmlns:a16="http://schemas.microsoft.com/office/drawing/2014/main" id="{66B35609-A65C-487A-90C5-4AFF89D59EA8}"/>
              </a:ext>
            </a:extLst>
          </p:cNvPr>
          <p:cNvGraphicFramePr>
            <a:graphicFrameLocks noGrp="1"/>
          </p:cNvGraphicFramePr>
          <p:nvPr>
            <p:extLst>
              <p:ext uri="{D42A27DB-BD31-4B8C-83A1-F6EECF244321}">
                <p14:modId xmlns:p14="http://schemas.microsoft.com/office/powerpoint/2010/main" val="32634726"/>
              </p:ext>
            </p:extLst>
          </p:nvPr>
        </p:nvGraphicFramePr>
        <p:xfrm>
          <a:off x="838200" y="3726805"/>
          <a:ext cx="4714340" cy="1788169"/>
        </p:xfrm>
        <a:graphic>
          <a:graphicData uri="http://schemas.openxmlformats.org/drawingml/2006/table">
            <a:tbl>
              <a:tblPr/>
              <a:tblGrid>
                <a:gridCol w="1463072">
                  <a:extLst>
                    <a:ext uri="{9D8B030D-6E8A-4147-A177-3AD203B41FA5}">
                      <a16:colId xmlns:a16="http://schemas.microsoft.com/office/drawing/2014/main" val="2894684455"/>
                    </a:ext>
                  </a:extLst>
                </a:gridCol>
                <a:gridCol w="270939">
                  <a:extLst>
                    <a:ext uri="{9D8B030D-6E8A-4147-A177-3AD203B41FA5}">
                      <a16:colId xmlns:a16="http://schemas.microsoft.com/office/drawing/2014/main" val="3854477373"/>
                    </a:ext>
                  </a:extLst>
                </a:gridCol>
                <a:gridCol w="270939">
                  <a:extLst>
                    <a:ext uri="{9D8B030D-6E8A-4147-A177-3AD203B41FA5}">
                      <a16:colId xmlns:a16="http://schemas.microsoft.com/office/drawing/2014/main" val="3297890416"/>
                    </a:ext>
                  </a:extLst>
                </a:gridCol>
                <a:gridCol w="270939">
                  <a:extLst>
                    <a:ext uri="{9D8B030D-6E8A-4147-A177-3AD203B41FA5}">
                      <a16:colId xmlns:a16="http://schemas.microsoft.com/office/drawing/2014/main" val="3558188486"/>
                    </a:ext>
                  </a:extLst>
                </a:gridCol>
                <a:gridCol w="270939">
                  <a:extLst>
                    <a:ext uri="{9D8B030D-6E8A-4147-A177-3AD203B41FA5}">
                      <a16:colId xmlns:a16="http://schemas.microsoft.com/office/drawing/2014/main" val="1794201668"/>
                    </a:ext>
                  </a:extLst>
                </a:gridCol>
                <a:gridCol w="270939">
                  <a:extLst>
                    <a:ext uri="{9D8B030D-6E8A-4147-A177-3AD203B41FA5}">
                      <a16:colId xmlns:a16="http://schemas.microsoft.com/office/drawing/2014/main" val="848082956"/>
                    </a:ext>
                  </a:extLst>
                </a:gridCol>
                <a:gridCol w="270939">
                  <a:extLst>
                    <a:ext uri="{9D8B030D-6E8A-4147-A177-3AD203B41FA5}">
                      <a16:colId xmlns:a16="http://schemas.microsoft.com/office/drawing/2014/main" val="1870443192"/>
                    </a:ext>
                  </a:extLst>
                </a:gridCol>
                <a:gridCol w="270939">
                  <a:extLst>
                    <a:ext uri="{9D8B030D-6E8A-4147-A177-3AD203B41FA5}">
                      <a16:colId xmlns:a16="http://schemas.microsoft.com/office/drawing/2014/main" val="4027805765"/>
                    </a:ext>
                  </a:extLst>
                </a:gridCol>
                <a:gridCol w="270939">
                  <a:extLst>
                    <a:ext uri="{9D8B030D-6E8A-4147-A177-3AD203B41FA5}">
                      <a16:colId xmlns:a16="http://schemas.microsoft.com/office/drawing/2014/main" val="2829834771"/>
                    </a:ext>
                  </a:extLst>
                </a:gridCol>
                <a:gridCol w="270939">
                  <a:extLst>
                    <a:ext uri="{9D8B030D-6E8A-4147-A177-3AD203B41FA5}">
                      <a16:colId xmlns:a16="http://schemas.microsoft.com/office/drawing/2014/main" val="2372244388"/>
                    </a:ext>
                  </a:extLst>
                </a:gridCol>
                <a:gridCol w="270939">
                  <a:extLst>
                    <a:ext uri="{9D8B030D-6E8A-4147-A177-3AD203B41FA5}">
                      <a16:colId xmlns:a16="http://schemas.microsoft.com/office/drawing/2014/main" val="145471511"/>
                    </a:ext>
                  </a:extLst>
                </a:gridCol>
                <a:gridCol w="270939">
                  <a:extLst>
                    <a:ext uri="{9D8B030D-6E8A-4147-A177-3AD203B41FA5}">
                      <a16:colId xmlns:a16="http://schemas.microsoft.com/office/drawing/2014/main" val="2880374332"/>
                    </a:ext>
                  </a:extLst>
                </a:gridCol>
                <a:gridCol w="270939">
                  <a:extLst>
                    <a:ext uri="{9D8B030D-6E8A-4147-A177-3AD203B41FA5}">
                      <a16:colId xmlns:a16="http://schemas.microsoft.com/office/drawing/2014/main" val="589052173"/>
                    </a:ext>
                  </a:extLst>
                </a:gridCol>
              </a:tblGrid>
              <a:tr h="222363">
                <a:tc>
                  <a:txBody>
                    <a:bodyPr/>
                    <a:lstStyle/>
                    <a:p>
                      <a:pPr algn="l" fontAlgn="b"/>
                      <a:r>
                        <a:rPr lang="de-DE" sz="1100" b="0" i="0" u="none" strike="noStrike">
                          <a:solidFill>
                            <a:srgbClr val="000000"/>
                          </a:solidFill>
                          <a:effectLst/>
                          <a:latin typeface="Calibri" panose="020F0502020204030204" pitchFamily="34" charset="0"/>
                        </a:rPr>
                        <a:t>Josef</a:t>
                      </a: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985519630"/>
                  </a:ext>
                </a:extLst>
              </a:tr>
              <a:tr h="222363">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5</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6</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7</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8</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extLst>
                  <a:ext uri="{0D108BD9-81ED-4DB2-BD59-A6C34878D82A}">
                    <a16:rowId xmlns:a16="http://schemas.microsoft.com/office/drawing/2014/main" val="2117756718"/>
                  </a:ext>
                </a:extLst>
              </a:tr>
              <a:tr h="222363">
                <a:tc>
                  <a:txBody>
                    <a:bodyPr/>
                    <a:lstStyle/>
                    <a:p>
                      <a:pPr algn="l" fontAlgn="b"/>
                      <a:r>
                        <a:rPr lang="de-DE" sz="1100" b="0" i="0" u="none" strike="noStrike">
                          <a:solidFill>
                            <a:srgbClr val="000000"/>
                          </a:solidFill>
                          <a:effectLst/>
                          <a:latin typeface="Calibri" panose="020F0502020204030204" pitchFamily="34" charset="0"/>
                        </a:rPr>
                        <a:t>Generelle Planung</a:t>
                      </a:r>
                    </a:p>
                  </a:txBody>
                  <a:tcPr marL="7620" marR="7620" marT="7620"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70AD47"/>
                    </a:solidFill>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70AD47"/>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988459975"/>
                  </a:ext>
                </a:extLst>
              </a:tr>
              <a:tr h="222363">
                <a:tc>
                  <a:txBody>
                    <a:bodyPr/>
                    <a:lstStyle/>
                    <a:p>
                      <a:pPr algn="l" fontAlgn="b"/>
                      <a:r>
                        <a:rPr lang="de-DE" sz="1100" b="0" i="0" u="none" strike="noStrike">
                          <a:solidFill>
                            <a:srgbClr val="000000"/>
                          </a:solidFill>
                          <a:effectLst/>
                          <a:latin typeface="Calibri" panose="020F0502020204030204" pitchFamily="34" charset="0"/>
                        </a:rPr>
                        <a:t>Minigame</a:t>
                      </a: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00B0F0"/>
                    </a:solidFill>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00B0F0"/>
                    </a:solidFill>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00B0F0"/>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324788282"/>
                  </a:ext>
                </a:extLst>
              </a:tr>
              <a:tr h="231628">
                <a:tc>
                  <a:txBody>
                    <a:bodyPr/>
                    <a:lstStyle/>
                    <a:p>
                      <a:pPr algn="l" fontAlgn="b"/>
                      <a:r>
                        <a:rPr lang="de-DE" sz="1100" b="0" i="0" u="none" strike="noStrike">
                          <a:solidFill>
                            <a:srgbClr val="000000"/>
                          </a:solidFill>
                          <a:effectLst/>
                          <a:latin typeface="Calibri" panose="020F0502020204030204" pitchFamily="34" charset="0"/>
                        </a:rPr>
                        <a:t>Sound Effects</a:t>
                      </a: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solidFill>
                      <a:srgbClr val="C65911"/>
                    </a:solidFill>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5911"/>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528542234"/>
                  </a:ext>
                </a:extLst>
              </a:tr>
              <a:tr h="222363">
                <a:tc>
                  <a:txBody>
                    <a:bodyPr/>
                    <a:lstStyle/>
                    <a:p>
                      <a:pPr algn="l" fontAlgn="b"/>
                      <a:r>
                        <a:rPr lang="de-DE" sz="1100" b="0" i="0" u="none" strike="noStrike">
                          <a:solidFill>
                            <a:srgbClr val="000000"/>
                          </a:solidFill>
                          <a:effectLst/>
                          <a:latin typeface="Calibri" panose="020F0502020204030204" pitchFamily="34" charset="0"/>
                        </a:rPr>
                        <a:t>UI</a:t>
                      </a: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ACB9CA"/>
                    </a:solidFill>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ACB9CA"/>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917327957"/>
                  </a:ext>
                </a:extLst>
              </a:tr>
              <a:tr h="222363">
                <a:tc>
                  <a:txBody>
                    <a:bodyPr/>
                    <a:lstStyle/>
                    <a:p>
                      <a:pPr algn="l" fontAlgn="b"/>
                      <a:r>
                        <a:rPr lang="de-DE" sz="1100" b="0" i="0" u="none" strike="noStrike">
                          <a:solidFill>
                            <a:srgbClr val="000000"/>
                          </a:solidFill>
                          <a:effectLst/>
                          <a:latin typeface="Calibri" panose="020F0502020204030204" pitchFamily="34" charset="0"/>
                        </a:rPr>
                        <a:t>Test &amp; Bugfix</a:t>
                      </a: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0000"/>
                    </a:solidFill>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0000"/>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012885507"/>
                  </a:ext>
                </a:extLst>
              </a:tr>
              <a:tr h="222363">
                <a:tc>
                  <a:txBody>
                    <a:bodyPr/>
                    <a:lstStyle/>
                    <a:p>
                      <a:pPr algn="l" fontAlgn="b"/>
                      <a:r>
                        <a:rPr lang="de-DE" sz="1100" b="0" i="0" u="none" strike="noStrike">
                          <a:solidFill>
                            <a:srgbClr val="000000"/>
                          </a:solidFill>
                          <a:effectLst/>
                          <a:latin typeface="Calibri" panose="020F0502020204030204" pitchFamily="34" charset="0"/>
                        </a:rPr>
                        <a:t>Dokumntation</a:t>
                      </a: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262626"/>
                    </a:solidFill>
                  </a:tcPr>
                </a:tc>
                <a:extLst>
                  <a:ext uri="{0D108BD9-81ED-4DB2-BD59-A6C34878D82A}">
                    <a16:rowId xmlns:a16="http://schemas.microsoft.com/office/drawing/2014/main" val="4256062112"/>
                  </a:ext>
                </a:extLst>
              </a:tr>
            </a:tbl>
          </a:graphicData>
        </a:graphic>
      </p:graphicFrame>
      <p:graphicFrame>
        <p:nvGraphicFramePr>
          <p:cNvPr id="21" name="Tabelle 20">
            <a:extLst>
              <a:ext uri="{FF2B5EF4-FFF2-40B4-BE49-F238E27FC236}">
                <a16:creationId xmlns:a16="http://schemas.microsoft.com/office/drawing/2014/main" id="{D1198AD7-5D2D-4BD0-A19F-98422DBE036C}"/>
              </a:ext>
            </a:extLst>
          </p:cNvPr>
          <p:cNvGraphicFramePr>
            <a:graphicFrameLocks noGrp="1"/>
          </p:cNvGraphicFramePr>
          <p:nvPr>
            <p:extLst>
              <p:ext uri="{D42A27DB-BD31-4B8C-83A1-F6EECF244321}">
                <p14:modId xmlns:p14="http://schemas.microsoft.com/office/powerpoint/2010/main" val="2802319062"/>
              </p:ext>
            </p:extLst>
          </p:nvPr>
        </p:nvGraphicFramePr>
        <p:xfrm>
          <a:off x="6171631" y="3976998"/>
          <a:ext cx="5011703" cy="1739735"/>
        </p:xfrm>
        <a:graphic>
          <a:graphicData uri="http://schemas.openxmlformats.org/drawingml/2006/table">
            <a:tbl>
              <a:tblPr/>
              <a:tblGrid>
                <a:gridCol w="1555355">
                  <a:extLst>
                    <a:ext uri="{9D8B030D-6E8A-4147-A177-3AD203B41FA5}">
                      <a16:colId xmlns:a16="http://schemas.microsoft.com/office/drawing/2014/main" val="3091429417"/>
                    </a:ext>
                  </a:extLst>
                </a:gridCol>
                <a:gridCol w="288029">
                  <a:extLst>
                    <a:ext uri="{9D8B030D-6E8A-4147-A177-3AD203B41FA5}">
                      <a16:colId xmlns:a16="http://schemas.microsoft.com/office/drawing/2014/main" val="1734837171"/>
                    </a:ext>
                  </a:extLst>
                </a:gridCol>
                <a:gridCol w="288029">
                  <a:extLst>
                    <a:ext uri="{9D8B030D-6E8A-4147-A177-3AD203B41FA5}">
                      <a16:colId xmlns:a16="http://schemas.microsoft.com/office/drawing/2014/main" val="1919084605"/>
                    </a:ext>
                  </a:extLst>
                </a:gridCol>
                <a:gridCol w="288029">
                  <a:extLst>
                    <a:ext uri="{9D8B030D-6E8A-4147-A177-3AD203B41FA5}">
                      <a16:colId xmlns:a16="http://schemas.microsoft.com/office/drawing/2014/main" val="2848035745"/>
                    </a:ext>
                  </a:extLst>
                </a:gridCol>
                <a:gridCol w="288029">
                  <a:extLst>
                    <a:ext uri="{9D8B030D-6E8A-4147-A177-3AD203B41FA5}">
                      <a16:colId xmlns:a16="http://schemas.microsoft.com/office/drawing/2014/main" val="485677167"/>
                    </a:ext>
                  </a:extLst>
                </a:gridCol>
                <a:gridCol w="288029">
                  <a:extLst>
                    <a:ext uri="{9D8B030D-6E8A-4147-A177-3AD203B41FA5}">
                      <a16:colId xmlns:a16="http://schemas.microsoft.com/office/drawing/2014/main" val="279965796"/>
                    </a:ext>
                  </a:extLst>
                </a:gridCol>
                <a:gridCol w="288029">
                  <a:extLst>
                    <a:ext uri="{9D8B030D-6E8A-4147-A177-3AD203B41FA5}">
                      <a16:colId xmlns:a16="http://schemas.microsoft.com/office/drawing/2014/main" val="10205444"/>
                    </a:ext>
                  </a:extLst>
                </a:gridCol>
                <a:gridCol w="288029">
                  <a:extLst>
                    <a:ext uri="{9D8B030D-6E8A-4147-A177-3AD203B41FA5}">
                      <a16:colId xmlns:a16="http://schemas.microsoft.com/office/drawing/2014/main" val="1131474985"/>
                    </a:ext>
                  </a:extLst>
                </a:gridCol>
                <a:gridCol w="288029">
                  <a:extLst>
                    <a:ext uri="{9D8B030D-6E8A-4147-A177-3AD203B41FA5}">
                      <a16:colId xmlns:a16="http://schemas.microsoft.com/office/drawing/2014/main" val="985495345"/>
                    </a:ext>
                  </a:extLst>
                </a:gridCol>
                <a:gridCol w="288029">
                  <a:extLst>
                    <a:ext uri="{9D8B030D-6E8A-4147-A177-3AD203B41FA5}">
                      <a16:colId xmlns:a16="http://schemas.microsoft.com/office/drawing/2014/main" val="3912264227"/>
                    </a:ext>
                  </a:extLst>
                </a:gridCol>
                <a:gridCol w="288029">
                  <a:extLst>
                    <a:ext uri="{9D8B030D-6E8A-4147-A177-3AD203B41FA5}">
                      <a16:colId xmlns:a16="http://schemas.microsoft.com/office/drawing/2014/main" val="295827498"/>
                    </a:ext>
                  </a:extLst>
                </a:gridCol>
                <a:gridCol w="288029">
                  <a:extLst>
                    <a:ext uri="{9D8B030D-6E8A-4147-A177-3AD203B41FA5}">
                      <a16:colId xmlns:a16="http://schemas.microsoft.com/office/drawing/2014/main" val="3045512267"/>
                    </a:ext>
                  </a:extLst>
                </a:gridCol>
                <a:gridCol w="288029">
                  <a:extLst>
                    <a:ext uri="{9D8B030D-6E8A-4147-A177-3AD203B41FA5}">
                      <a16:colId xmlns:a16="http://schemas.microsoft.com/office/drawing/2014/main" val="2502579237"/>
                    </a:ext>
                  </a:extLst>
                </a:gridCol>
              </a:tblGrid>
              <a:tr h="247063">
                <a:tc>
                  <a:txBody>
                    <a:bodyPr/>
                    <a:lstStyle/>
                    <a:p>
                      <a:pPr algn="l" fontAlgn="b"/>
                      <a:r>
                        <a:rPr lang="de-DE" sz="1100" b="0" i="0" u="none" strike="noStrike">
                          <a:solidFill>
                            <a:srgbClr val="000000"/>
                          </a:solidFill>
                          <a:effectLst/>
                          <a:latin typeface="Calibri" panose="020F0502020204030204" pitchFamily="34" charset="0"/>
                        </a:rPr>
                        <a:t>Sergej</a:t>
                      </a: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185173956"/>
                  </a:ext>
                </a:extLst>
              </a:tr>
              <a:tr h="247063">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5</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6</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7</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8</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r" fontAlgn="b"/>
                      <a:r>
                        <a:rPr lang="de-DE"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extLst>
                  <a:ext uri="{0D108BD9-81ED-4DB2-BD59-A6C34878D82A}">
                    <a16:rowId xmlns:a16="http://schemas.microsoft.com/office/drawing/2014/main" val="4007937501"/>
                  </a:ext>
                </a:extLst>
              </a:tr>
              <a:tr h="247063">
                <a:tc>
                  <a:txBody>
                    <a:bodyPr/>
                    <a:lstStyle/>
                    <a:p>
                      <a:pPr algn="l" fontAlgn="b"/>
                      <a:r>
                        <a:rPr lang="de-DE" sz="1100" b="0" i="0" u="none" strike="noStrike">
                          <a:solidFill>
                            <a:srgbClr val="000000"/>
                          </a:solidFill>
                          <a:effectLst/>
                          <a:latin typeface="Calibri" panose="020F0502020204030204" pitchFamily="34" charset="0"/>
                        </a:rPr>
                        <a:t>Generelle Planung</a:t>
                      </a:r>
                    </a:p>
                  </a:txBody>
                  <a:tcPr marL="7620" marR="7620" marT="7620"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70AD47"/>
                    </a:solidFill>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70AD47"/>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352871128"/>
                  </a:ext>
                </a:extLst>
              </a:tr>
              <a:tr h="247063">
                <a:tc>
                  <a:txBody>
                    <a:bodyPr/>
                    <a:lstStyle/>
                    <a:p>
                      <a:pPr algn="l" fontAlgn="b"/>
                      <a:r>
                        <a:rPr lang="de-DE" sz="1100" b="0" i="0" u="none" strike="noStrike">
                          <a:solidFill>
                            <a:srgbClr val="000000"/>
                          </a:solidFill>
                          <a:effectLst/>
                          <a:latin typeface="Calibri" panose="020F0502020204030204" pitchFamily="34" charset="0"/>
                        </a:rPr>
                        <a:t>Minigame</a:t>
                      </a: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00B0F0"/>
                    </a:solidFill>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00B0F0"/>
                    </a:solidFill>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00B0F0"/>
                    </a:solidFill>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solidFill>
                      <a:srgbClr val="00B0F0"/>
                    </a:solidFill>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B0F0"/>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140394784"/>
                  </a:ext>
                </a:extLst>
              </a:tr>
              <a:tr h="257357">
                <a:tc>
                  <a:txBody>
                    <a:bodyPr/>
                    <a:lstStyle/>
                    <a:p>
                      <a:pPr algn="l" fontAlgn="b"/>
                      <a:r>
                        <a:rPr lang="de-DE" sz="1100" b="0" i="0" u="none" strike="noStrike">
                          <a:solidFill>
                            <a:srgbClr val="000000"/>
                          </a:solidFill>
                          <a:effectLst/>
                          <a:latin typeface="Calibri" panose="020F0502020204030204" pitchFamily="34" charset="0"/>
                        </a:rPr>
                        <a:t>Sound Effects</a:t>
                      </a: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solidFill>
                      <a:srgbClr val="C65911"/>
                    </a:solidFill>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5911"/>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581773739"/>
                  </a:ext>
                </a:extLst>
              </a:tr>
              <a:tr h="247063">
                <a:tc>
                  <a:txBody>
                    <a:bodyPr/>
                    <a:lstStyle/>
                    <a:p>
                      <a:pPr algn="l" fontAlgn="b"/>
                      <a:r>
                        <a:rPr lang="de-DE" sz="1100" b="0" i="0" u="none" strike="noStrike">
                          <a:solidFill>
                            <a:srgbClr val="000000"/>
                          </a:solidFill>
                          <a:effectLst/>
                          <a:latin typeface="Calibri" panose="020F0502020204030204" pitchFamily="34" charset="0"/>
                        </a:rPr>
                        <a:t>Test &amp; Bugfix</a:t>
                      </a: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0000"/>
                    </a:solidFill>
                  </a:tcPr>
                </a:tc>
                <a:tc>
                  <a:txBody>
                    <a:bodyPr/>
                    <a:lstStyle/>
                    <a:p>
                      <a:pPr algn="l" fontAlgn="b"/>
                      <a:r>
                        <a:rPr lang="de-D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0000"/>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534710987"/>
                  </a:ext>
                </a:extLst>
              </a:tr>
              <a:tr h="247063">
                <a:tc>
                  <a:txBody>
                    <a:bodyPr/>
                    <a:lstStyle/>
                    <a:p>
                      <a:pPr algn="l" fontAlgn="b"/>
                      <a:r>
                        <a:rPr lang="de-DE" sz="1100" b="0" i="0" u="none" strike="noStrike">
                          <a:solidFill>
                            <a:srgbClr val="000000"/>
                          </a:solidFill>
                          <a:effectLst/>
                          <a:latin typeface="Calibri" panose="020F0502020204030204" pitchFamily="34" charset="0"/>
                        </a:rPr>
                        <a:t>Dokumntation</a:t>
                      </a: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262626"/>
                    </a:solidFill>
                  </a:tcPr>
                </a:tc>
                <a:extLst>
                  <a:ext uri="{0D108BD9-81ED-4DB2-BD59-A6C34878D82A}">
                    <a16:rowId xmlns:a16="http://schemas.microsoft.com/office/drawing/2014/main" val="4251740694"/>
                  </a:ext>
                </a:extLst>
              </a:tr>
            </a:tbl>
          </a:graphicData>
        </a:graphic>
      </p:graphicFrame>
      <p:sp>
        <p:nvSpPr>
          <p:cNvPr id="22" name="Titel 1">
            <a:extLst>
              <a:ext uri="{FF2B5EF4-FFF2-40B4-BE49-F238E27FC236}">
                <a16:creationId xmlns:a16="http://schemas.microsoft.com/office/drawing/2014/main" id="{F2771946-56AC-40C0-8802-0210000BD1FD}"/>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Zeitplanung</a:t>
            </a:r>
          </a:p>
        </p:txBody>
      </p:sp>
    </p:spTree>
    <p:extLst>
      <p:ext uri="{BB962C8B-B14F-4D97-AF65-F5344CB8AC3E}">
        <p14:creationId xmlns:p14="http://schemas.microsoft.com/office/powerpoint/2010/main" val="190964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8B693A-B89B-4695-B874-7663963D03E4}"/>
              </a:ext>
            </a:extLst>
          </p:cNvPr>
          <p:cNvSpPr>
            <a:spLocks noGrp="1"/>
          </p:cNvSpPr>
          <p:nvPr>
            <p:ph type="title"/>
          </p:nvPr>
        </p:nvSpPr>
        <p:spPr/>
        <p:txBody>
          <a:bodyPr/>
          <a:lstStyle/>
          <a:p>
            <a:r>
              <a:rPr lang="de-DE" dirty="0"/>
              <a:t>Spielablauf</a:t>
            </a:r>
          </a:p>
        </p:txBody>
      </p:sp>
      <p:sp>
        <p:nvSpPr>
          <p:cNvPr id="3" name="Inhaltsplatzhalter 2">
            <a:extLst>
              <a:ext uri="{FF2B5EF4-FFF2-40B4-BE49-F238E27FC236}">
                <a16:creationId xmlns:a16="http://schemas.microsoft.com/office/drawing/2014/main" id="{8345AB3D-84F2-494C-BB45-FC74FAF826EA}"/>
              </a:ext>
            </a:extLst>
          </p:cNvPr>
          <p:cNvSpPr>
            <a:spLocks noGrp="1"/>
          </p:cNvSpPr>
          <p:nvPr>
            <p:ph idx="1"/>
          </p:nvPr>
        </p:nvSpPr>
        <p:spPr/>
        <p:txBody>
          <a:bodyPr/>
          <a:lstStyle/>
          <a:p>
            <a:r>
              <a:rPr lang="de-DE" dirty="0"/>
              <a:t>Start im Flur des Gebäudes</a:t>
            </a:r>
          </a:p>
          <a:p>
            <a:r>
              <a:rPr lang="de-DE" dirty="0"/>
              <a:t>Aufschließen der Tür</a:t>
            </a:r>
          </a:p>
        </p:txBody>
      </p:sp>
    </p:spTree>
    <p:extLst>
      <p:ext uri="{BB962C8B-B14F-4D97-AF65-F5344CB8AC3E}">
        <p14:creationId xmlns:p14="http://schemas.microsoft.com/office/powerpoint/2010/main" val="4262724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8B693A-B89B-4695-B874-7663963D03E4}"/>
              </a:ext>
            </a:extLst>
          </p:cNvPr>
          <p:cNvSpPr>
            <a:spLocks noGrp="1"/>
          </p:cNvSpPr>
          <p:nvPr>
            <p:ph type="title"/>
          </p:nvPr>
        </p:nvSpPr>
        <p:spPr/>
        <p:txBody>
          <a:bodyPr/>
          <a:lstStyle/>
          <a:p>
            <a:r>
              <a:rPr lang="de-DE" dirty="0"/>
              <a:t>UI Aufbaus</a:t>
            </a:r>
          </a:p>
        </p:txBody>
      </p:sp>
      <p:sp>
        <p:nvSpPr>
          <p:cNvPr id="3" name="Inhaltsplatzhalter 2">
            <a:extLst>
              <a:ext uri="{FF2B5EF4-FFF2-40B4-BE49-F238E27FC236}">
                <a16:creationId xmlns:a16="http://schemas.microsoft.com/office/drawing/2014/main" id="{8345AB3D-84F2-494C-BB45-FC74FAF826EA}"/>
              </a:ext>
            </a:extLst>
          </p:cNvPr>
          <p:cNvSpPr>
            <a:spLocks noGrp="1"/>
          </p:cNvSpPr>
          <p:nvPr>
            <p:ph idx="1"/>
          </p:nvPr>
        </p:nvSpPr>
        <p:spPr/>
        <p:txBody>
          <a:bodyPr/>
          <a:lstStyle/>
          <a:p>
            <a:r>
              <a:rPr lang="de-DE" dirty="0"/>
              <a:t>Start im Flur des Gebäudes</a:t>
            </a:r>
          </a:p>
          <a:p>
            <a:r>
              <a:rPr lang="de-DE" dirty="0"/>
              <a:t>Aufschließen der Tür</a:t>
            </a:r>
          </a:p>
          <a:p>
            <a:r>
              <a:rPr lang="de-DE" dirty="0"/>
              <a:t>Entweder oder:</a:t>
            </a:r>
          </a:p>
          <a:p>
            <a:pPr lvl="1"/>
            <a:r>
              <a:rPr lang="de-DE" dirty="0"/>
              <a:t>Störfaktoren ausschalten</a:t>
            </a:r>
          </a:p>
          <a:p>
            <a:pPr lvl="1"/>
            <a:endParaRPr lang="de-DE" dirty="0"/>
          </a:p>
        </p:txBody>
      </p:sp>
    </p:spTree>
    <p:extLst>
      <p:ext uri="{BB962C8B-B14F-4D97-AF65-F5344CB8AC3E}">
        <p14:creationId xmlns:p14="http://schemas.microsoft.com/office/powerpoint/2010/main" val="23840824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Words>
  <Application>Microsoft Office PowerPoint</Application>
  <PresentationFormat>Breitbild</PresentationFormat>
  <Paragraphs>163</Paragraphs>
  <Slides>6</Slides>
  <Notes>0</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6</vt:i4>
      </vt:variant>
    </vt:vector>
  </HeadingPairs>
  <TitlesOfParts>
    <vt:vector size="12" baseType="lpstr">
      <vt:lpstr>Arial</vt:lpstr>
      <vt:lpstr>Calibri</vt:lpstr>
      <vt:lpstr>Calibri Light</vt:lpstr>
      <vt:lpstr>Times New Roman</vt:lpstr>
      <vt:lpstr>Office</vt:lpstr>
      <vt:lpstr>Benutzerdefiniertes Design</vt:lpstr>
      <vt:lpstr>The Knowledge Awakens</vt:lpstr>
      <vt:lpstr>Inhalt</vt:lpstr>
      <vt:lpstr>Beschreibung</vt:lpstr>
      <vt:lpstr>PowerPoint-Präsentation</vt:lpstr>
      <vt:lpstr>Spielablauf</vt:lpstr>
      <vt:lpstr>UI Aufbaus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Knowledge Awakens</dc:title>
  <dc:creator>Josef Diekamp</dc:creator>
  <cp:lastModifiedBy>Josef Diekamp</cp:lastModifiedBy>
  <cp:revision>3</cp:revision>
  <dcterms:created xsi:type="dcterms:W3CDTF">2021-12-21T06:56:11Z</dcterms:created>
  <dcterms:modified xsi:type="dcterms:W3CDTF">2021-12-21T10:25:55Z</dcterms:modified>
</cp:coreProperties>
</file>