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22.08.2023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22.08.2023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22.08.2023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Breitbild</PresentationFormat>
  <Paragraphs>60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Planung</vt:lpstr>
      <vt:lpstr>Durchführung</vt:lpstr>
      <vt:lpstr>Qualitätssicherung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60</cp:revision>
  <dcterms:created xsi:type="dcterms:W3CDTF">2023-08-21T06:06:47Z</dcterms:created>
  <dcterms:modified xsi:type="dcterms:W3CDTF">2023-08-22T09:51:58Z</dcterms:modified>
</cp:coreProperties>
</file>