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AB4A-65F5-4218-B4B4-EBB0479A781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A61A-910F-4432-91D6-6D02C1827C9E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0A18-C6EE-4D73-8D6C-F2ED6DF5EE15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B189-CEA8-449F-9CED-56B1B1D626F7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CCC-6BB1-47FB-BD4D-A6DB5DD321AA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5733-03AE-4FC7-BA5B-2BDB3FDF9BDA}" type="datetime1">
              <a:rPr lang="de-DE" smtClean="0"/>
              <a:t>21.08.2023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7BA-3EAD-45A3-BEBD-A6A4A8CC58E8}" type="datetime1">
              <a:rPr lang="de-DE" smtClean="0"/>
              <a:t>21.08.2023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8051-A3CA-426C-9350-33533397EA2A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4896-694D-4858-9ED7-0A6DB50C8425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73D2-470B-4B24-9E68-75A0560E33F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507A-FDDF-4FC8-9B1A-DB3310802353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3151-F821-45BF-B596-D4DE12549ED7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8C54-3F9F-4AD8-8BDA-1743E845E160}" type="datetime1">
              <a:rPr lang="de-DE" smtClean="0"/>
              <a:t>21.08.2023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2D78-6CA7-40B0-99A4-EF04DED5CA9B}" type="datetime1">
              <a:rPr lang="de-DE" smtClean="0"/>
              <a:t>21.08.2023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048B-5CB3-47A1-AB3D-348EC53EE2A8}" type="datetime1">
              <a:rPr lang="de-DE" smtClean="0"/>
              <a:t>21.08.2023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D25-BED7-4FA9-B78E-46053C197C5F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CBED-5404-44CD-A5F3-1ED3C967D18C}" type="datetime1">
              <a:rPr lang="de-DE" smtClean="0"/>
              <a:t>21.08.2023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CEB8E5-5955-4640-9D53-F10115A614B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Rahmenbedingungen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73D2-470B-4B24-9E68-75A0560E33F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73D2-470B-4B24-9E68-75A0560E33F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Auftraggeber: </a:t>
            </a:r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73D2-470B-4B24-9E68-75A0560E33F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73D2-470B-4B24-9E68-75A0560E33F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73D2-470B-4B24-9E68-75A0560E33F7}" type="datetime1">
              <a:rPr lang="de-DE" smtClean="0"/>
              <a:t>21.08.2023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Breitbild</PresentationFormat>
  <Paragraphs>36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Rahmenbedingungen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48</cp:revision>
  <dcterms:created xsi:type="dcterms:W3CDTF">2023-08-21T06:06:47Z</dcterms:created>
  <dcterms:modified xsi:type="dcterms:W3CDTF">2023-08-21T12:58:18Z</dcterms:modified>
</cp:coreProperties>
</file>