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65" r:id="rId9"/>
    <p:sldId id="266" r:id="rId10"/>
    <p:sldId id="267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0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Quellen für die Präsentation allein, nicht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25.08.2023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25.08.2023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25.08.2023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25.08.2023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25.08.2023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Demonstrationsvideo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Video einbinden!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ighlight>
                  <a:srgbClr val="FFFF00"/>
                </a:highlight>
              </a:rPr>
              <a:t>Programmablaufpläne erstellt mit PAP Designer</a:t>
            </a:r>
          </a:p>
          <a:p>
            <a:r>
              <a:rPr lang="de-DE" sz="1600" dirty="0"/>
              <a:t>Demonstrationsvideo erstellt mit Open </a:t>
            </a:r>
            <a:r>
              <a:rPr lang="de-DE" sz="1600" dirty="0" err="1"/>
              <a:t>Broadcaster</a:t>
            </a:r>
            <a:r>
              <a:rPr lang="de-DE" sz="1600" dirty="0"/>
              <a:t> Software</a:t>
            </a:r>
            <a:r>
              <a:rPr lang="de-DE" sz="1600" baseline="30000" dirty="0"/>
              <a:t>®️</a:t>
            </a:r>
            <a:endParaRPr lang="de-DE" sz="1600" dirty="0"/>
          </a:p>
          <a:p>
            <a:r>
              <a:rPr lang="de-DE" sz="1600" dirty="0" err="1"/>
              <a:t>Usw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  <a:p>
            <a:r>
              <a:rPr lang="de-DE" dirty="0">
                <a:highlight>
                  <a:srgbClr val="FFFF00"/>
                </a:highlight>
              </a:rPr>
              <a:t>Demonstrationsvideo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25.08.2023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 eines „Schiffe versenken“-Spiels</a:t>
            </a:r>
          </a:p>
          <a:p>
            <a:r>
              <a:rPr lang="de-DE" dirty="0"/>
              <a:t>Motorisch eingeschränkte Schüler als Benutzer</a:t>
            </a:r>
          </a:p>
          <a:p>
            <a:r>
              <a:rPr lang="de-DE" dirty="0"/>
              <a:t>Schüler-PCs durch Zugriff auf Webserver der </a:t>
            </a:r>
            <a:r>
              <a:rPr lang="de-DE" dirty="0" err="1"/>
              <a:t>Ojde</a:t>
            </a:r>
            <a:r>
              <a:rPr lang="de-DE" dirty="0"/>
              <a:t>-Schule</a:t>
            </a:r>
          </a:p>
          <a:p>
            <a:r>
              <a:rPr lang="de-DE" dirty="0"/>
              <a:t>Browser Mozilla Firefox und Google Chrome</a:t>
            </a:r>
          </a:p>
          <a:p>
            <a:r>
              <a:rPr lang="de-DE" dirty="0"/>
              <a:t>Demoversion für nur ein Spielvorgang</a:t>
            </a:r>
          </a:p>
          <a:p>
            <a:endParaRPr lang="de-DE" dirty="0"/>
          </a:p>
          <a:p>
            <a:r>
              <a:rPr lang="de-DE" dirty="0"/>
              <a:t>Verbesserung der motorischen Fähigkeiten der Schüler auf lange Sicht</a:t>
            </a:r>
          </a:p>
          <a:p>
            <a:r>
              <a:rPr lang="de-DE" dirty="0"/>
              <a:t>Bedienung des Spiels mit Computer Maus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5182226" cy="4338506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u="sng" dirty="0"/>
              <a:t>Features</a:t>
            </a:r>
            <a:endParaRPr lang="de-DE" sz="2400" dirty="0"/>
          </a:p>
          <a:p>
            <a:endParaRPr lang="de-DE" sz="1600" dirty="0"/>
          </a:p>
          <a:p>
            <a:r>
              <a:rPr lang="de-DE" sz="1600" dirty="0"/>
              <a:t>Spieler gegen Spieler</a:t>
            </a:r>
          </a:p>
          <a:p>
            <a:r>
              <a:rPr lang="de-DE" sz="1600" dirty="0"/>
              <a:t>Online über einen Webserver nutzbar</a:t>
            </a:r>
          </a:p>
          <a:p>
            <a:r>
              <a:rPr lang="de-DE" sz="1600" dirty="0"/>
              <a:t>Statistik für Züge, Trefferquoten und verlorene Schiffe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492B1C-5CD3-4800-A82F-890665A463BE}"/>
              </a:ext>
            </a:extLst>
          </p:cNvPr>
          <p:cNvSpPr txBox="1">
            <a:spLocks/>
          </p:cNvSpPr>
          <p:nvPr/>
        </p:nvSpPr>
        <p:spPr>
          <a:xfrm>
            <a:off x="6096000" y="1452694"/>
            <a:ext cx="5182226" cy="433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u="sng" dirty="0"/>
              <a:t>Regeln</a:t>
            </a:r>
            <a:endParaRPr lang="de-DE" sz="2600" dirty="0"/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Spielfeldgröße: 10 x 10 Felder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Zufällige Auswahl für Spielstart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 Aneinanderstoßen der Schiffe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Schiffe nicht über Eck gebaut, keine Ausbuchtungen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Schiffplatzierung am Rand des Spielfelds möglich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Keine diagonale Schiffsplatzierung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Zehn Schiffe pro Spieler</a:t>
            </a:r>
          </a:p>
        </p:txBody>
      </p:sp>
    </p:spTree>
    <p:extLst>
      <p:ext uri="{BB962C8B-B14F-4D97-AF65-F5344CB8AC3E}">
        <p14:creationId xmlns:p14="http://schemas.microsoft.com/office/powerpoint/2010/main" val="17594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Alle Skizzen rein…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Funktionsfähigkeit der Demoversion zur Demonstration wurde fokussiert</a:t>
            </a:r>
          </a:p>
          <a:p>
            <a:r>
              <a:rPr lang="de-DE" dirty="0"/>
              <a:t>Unittests nach jeder erstellten Funktion</a:t>
            </a:r>
          </a:p>
          <a:p>
            <a:r>
              <a:rPr lang="de-DE" dirty="0"/>
              <a:t>White-Box-Test nach Fertigstellung</a:t>
            </a:r>
          </a:p>
          <a:p>
            <a:r>
              <a:rPr lang="de-DE" dirty="0"/>
              <a:t>Praktischer Blackbox-Test</a:t>
            </a:r>
          </a:p>
          <a:p>
            <a:r>
              <a:rPr lang="de-DE" dirty="0"/>
              <a:t>Endbenutzertest steht noch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Breitbild</PresentationFormat>
  <Paragraphs>106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Projektziel</vt:lpstr>
      <vt:lpstr>Planung</vt:lpstr>
      <vt:lpstr>Durchführung</vt:lpstr>
      <vt:lpstr>Qualitätssicherung</vt:lpstr>
      <vt:lpstr>Fazit</vt:lpstr>
      <vt:lpstr>Demonstrationsvideo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139</cp:revision>
  <dcterms:created xsi:type="dcterms:W3CDTF">2023-08-21T06:06:47Z</dcterms:created>
  <dcterms:modified xsi:type="dcterms:W3CDTF">2023-08-25T09:55:40Z</dcterms:modified>
</cp:coreProperties>
</file>