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9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5E09-F36A-47D9-8824-C6FCF888BB52}" type="datetimeFigureOut">
              <a:rPr lang="de-DE" smtClean="0"/>
              <a:t>22.08.2023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A7CA-8A40-4DA8-8033-3BB71F6F5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24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Anzeigeeinstellungen </a:t>
            </a:r>
            <a:r>
              <a:rPr lang="de-DE" dirty="0">
                <a:sym typeface="Wingdings" panose="05000000000000000000" pitchFamily="2" charset="2"/>
              </a:rPr>
              <a:t> Referentenansicht und Bildschirmpräsentation vertauschen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4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Auftraggeber mich ausgesucht hat </a:t>
            </a:r>
            <a:r>
              <a:rPr lang="de-DE" dirty="0">
                <a:sym typeface="Wingdings" panose="05000000000000000000" pitchFamily="2" charset="2"/>
              </a:rPr>
              <a:t> Überleitung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0A7CA-8A40-4DA8-8033-3BB71F6F54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2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F25A-280B-48AD-B7B8-05BAB8B72AF9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C273-7793-4B58-83B9-897B715A6B65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1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6E31-9C14-4B17-8239-630325395DEF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72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68E7-D889-4A43-AA85-3F75FD767A8E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73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8BC3-42D6-4801-A46C-3EF1D350210E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64FB-FE9F-4390-922E-BC8A153C729E}" type="datetime1">
              <a:rPr lang="de-DE" smtClean="0"/>
              <a:t>22.08.2023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7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F432-BB66-4AE7-AA91-18692C304808}" type="datetime1">
              <a:rPr lang="de-DE" smtClean="0"/>
              <a:t>22.08.2023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6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460-DDC5-4E4C-8910-4DDE24DA9ECF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BB5C-17B7-4792-89AF-B8A016EE63CE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9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04801"/>
            <a:ext cx="10364451" cy="84309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52694"/>
            <a:ext cx="10363826" cy="43385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2A57-C381-4262-8AE3-700CB5F3A682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5BD0-BA7F-4172-BFD8-DE5FD18B215E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7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929-F3C7-4A0C-BFB1-3BF1DF1FFD02}" type="datetime1">
              <a:rPr lang="de-DE" smtClean="0"/>
              <a:t>22.08.2023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8588-3DAC-44B1-94F1-573C9FD3D023}" type="datetime1">
              <a:rPr lang="de-DE" smtClean="0"/>
              <a:t>22.08.2023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3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6FA7-1D37-496A-A4D2-5C746DF1211C}" type="datetime1">
              <a:rPr lang="de-DE" smtClean="0"/>
              <a:t>22.08.2023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0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3FE7-2882-42A7-BB32-5A6367CBDA45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8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0F1A-B4D2-4D1A-AB12-CAB85F7F8FEC}" type="datetime1">
              <a:rPr lang="de-DE" smtClean="0"/>
              <a:t>22.08.2023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D5CCC6-5A94-4838-8901-30759458C68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051" y="0"/>
            <a:ext cx="2304949" cy="13002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790068-0882-4217-A6C0-4EF73D8B28AE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A80B7A-611C-43E0-A68D-9C97C7F7B9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sm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88000"/>
                <a:lumOff val="12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roplets-HD-Title-R1d.png">
            <a:extLst>
              <a:ext uri="{FF2B5EF4-FFF2-40B4-BE49-F238E27FC236}">
                <a16:creationId xmlns:a16="http://schemas.microsoft.com/office/drawing/2014/main" id="{1CDB28C9-DCA8-4349-8C1F-D17B17E8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tint val="84000"/>
                  <a:shade val="100000"/>
                  <a:hueMod val="92000"/>
                  <a:satMod val="180000"/>
                  <a:lumMod val="88000"/>
                  <a:lumOff val="12000"/>
                </a:schemeClr>
              </a:gs>
              <a:gs pos="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  <a:tileRect/>
          </a:gra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70DF37-891D-4A4F-8AF5-35EB9D809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17600"/>
            <a:ext cx="8689976" cy="2105891"/>
          </a:xfrm>
        </p:spPr>
        <p:txBody>
          <a:bodyPr anchor="ctr" anchorCtr="0">
            <a:normAutofit/>
          </a:bodyPr>
          <a:lstStyle/>
          <a:p>
            <a:r>
              <a:rPr lang="de-DE" dirty="0"/>
              <a:t>Entwicklung eines 2D –</a:t>
            </a:r>
            <a:br>
              <a:rPr lang="de-DE" dirty="0"/>
            </a:br>
            <a:r>
              <a:rPr lang="de-DE" dirty="0"/>
              <a:t>„Schiffe versenken“ Spiels zur Simulation einer Seeschlacht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685CFB-5921-4287-B02F-2787D6F5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72364"/>
            <a:ext cx="8689976" cy="480291"/>
          </a:xfrm>
        </p:spPr>
        <p:txBody>
          <a:bodyPr/>
          <a:lstStyle/>
          <a:p>
            <a:r>
              <a:rPr lang="de-DE" dirty="0"/>
              <a:t>Denis Ojdanic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D975BD-2F89-44FB-BBF0-F18419B00ED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38" y="3223491"/>
            <a:ext cx="3465123" cy="1954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0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9229F-60BB-488E-9168-09B1DDE8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824A7-1C1B-4C8F-A782-35C00141A3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92DE-2A42-4248-BB55-4CD5012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60A-31D6-4295-8454-487389ED80B2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36FAB-C013-4AA3-AA11-77134E86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E6C0E0-33EF-4271-8167-50957528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943FA-B6CE-4DEA-B956-815E9B51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6ECA1-2361-44FC-A496-7B209083A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  <a:p>
            <a:r>
              <a:rPr lang="de-DE" dirty="0"/>
              <a:t>Auftraggeber</a:t>
            </a:r>
          </a:p>
          <a:p>
            <a:r>
              <a:rPr lang="de-DE" dirty="0"/>
              <a:t>Projektziel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549F1C-DB9C-4A43-995C-A4DA8BB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FE3-3930-47E8-8F00-5F7DDFB2B2FF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09C33-6098-4546-AA5E-6242CF6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C6033-ADC0-4F04-A126-103D694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0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CE099-17E4-4DAC-8F6B-D92935AC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EBDFF-29E7-47C7-9567-762337C370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Name:			Denis Ojdanic</a:t>
            </a:r>
          </a:p>
          <a:p>
            <a:pPr marL="0" indent="0">
              <a:buNone/>
            </a:pPr>
            <a:r>
              <a:rPr lang="de-DE" dirty="0"/>
              <a:t>Höchster Abschluss: 	Fachhochschulreife</a:t>
            </a:r>
          </a:p>
          <a:p>
            <a:pPr marL="0" indent="0">
              <a:buNone/>
            </a:pPr>
            <a:r>
              <a:rPr lang="de-DE" dirty="0"/>
              <a:t>Geboren:		04.10.1994 in Heidenheim an der Brenz</a:t>
            </a:r>
          </a:p>
          <a:p>
            <a:pPr marL="0" indent="0">
              <a:buNone/>
            </a:pPr>
            <a:r>
              <a:rPr lang="de-DE" dirty="0"/>
              <a:t>Ausbildung:		Fachinformatiker – Anwendungsentwicklung</a:t>
            </a:r>
          </a:p>
          <a:p>
            <a:pPr marL="0" indent="0">
              <a:buNone/>
            </a:pPr>
            <a:r>
              <a:rPr lang="de-DE" dirty="0"/>
              <a:t>Kenntnisse:		Hochsprachen C++, C# &amp; Java</a:t>
            </a:r>
          </a:p>
          <a:p>
            <a:pPr marL="0" indent="0">
              <a:buNone/>
            </a:pPr>
            <a:r>
              <a:rPr lang="de-DE" dirty="0"/>
              <a:t>			Webentwicklung mit HTML, CSS, JavaScript &amp; PHP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9718F2-E8F9-450B-9254-6A72398A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658D-93A0-499A-8F0C-A8AFDD89FD51}" type="datetime1">
              <a:rPr lang="de-DE" smtClean="0"/>
              <a:t>22.08.2023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819A7-F98F-4AFA-87EB-39D12D04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98B91-98C6-429D-89AD-CB5C35B9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69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F6632-7D48-4AD2-942B-F713AD712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Ojde</a:t>
            </a:r>
            <a:r>
              <a:rPr lang="de-DE" dirty="0"/>
              <a:t>-Schule in Heidenheim (Brenz)</a:t>
            </a:r>
          </a:p>
          <a:p>
            <a:r>
              <a:rPr lang="de-DE" dirty="0"/>
              <a:t>Förderschule mit Förderschwerpunkt körperliche und motorische Entwicklung</a:t>
            </a:r>
          </a:p>
          <a:p>
            <a:r>
              <a:rPr lang="de-DE" dirty="0"/>
              <a:t>Grund- und Hauptschule</a:t>
            </a:r>
          </a:p>
          <a:p>
            <a:r>
              <a:rPr lang="de-DE" dirty="0"/>
              <a:t>200 Schüler ca. mit kleinen Klassengrößen</a:t>
            </a:r>
          </a:p>
          <a:p>
            <a:r>
              <a:rPr lang="de-DE" dirty="0"/>
              <a:t>Einsatz des Projektes im Schulunterricht des Fachs „EDV“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324EE5-D2DF-4C9E-8FB9-73EF05FE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Auftraggeber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8D85-8715-499D-BE57-C12B8BAB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E025-C144-4848-A13E-DCCBAFF8D0E8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E98BE-683F-4C65-A4C2-30EC3696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9DB99E-D8CC-475D-9F8E-502B3BA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98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8C1EB-0DB7-4C6D-BC90-8D18CDC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B2CBA-3B32-4CFF-AA2C-6F3F706E91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88F85-AB88-49DF-919D-79DCD2C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A4A3-D06D-45F2-A4F4-348ED7350600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E03DB-44AD-4239-A820-3C18F3E2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908F1-E0A3-47EE-8F18-E33A1E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165F1-DE77-4B90-972A-54D85BE5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EA2EB-2914-4E90-95F5-6F5ABDA72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Alle Skizzen rein…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2EBD92-D3FC-4C2D-93B9-6081635F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D72D-935C-4722-8BA8-B4E10C205C6E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39F8B-2711-413F-9AA2-B43A9401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784A9-A29D-4452-A5BF-2FE9CA4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31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880B-59D9-4512-8291-8A6530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0A24-0D2C-4104-86C8-A13F9E69A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333ED-789B-47C4-AE93-3839EAD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4F4-AB39-4F55-987F-F841512CE6C4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93D02-BD16-4431-A830-6494AA32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1503F-E0D2-4670-A2E7-5A7155ED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4BA18-B930-4BCF-A225-A78F5860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316EC-5084-4A77-BA01-CE11726B31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55B9C-1726-44DD-9A65-D864314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E47E-0263-4A3E-B234-0CDBD5C6DAA3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46D5-32C1-4E09-AB99-4E32745A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1F70D-DD1F-4CDF-9D13-AAE203F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0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A5BB7-4F29-4540-ADAD-7FB210F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4209D-B013-4E37-92E9-F65435CAF4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3CB3-D57E-40A8-ACC3-EB6F1C48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D3C8-2282-49E1-B2A4-F1731DA77500}" type="datetime1">
              <a:rPr lang="de-DE" smtClean="0"/>
              <a:t>22.08.2023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A254-6B48-4441-971D-6D9F4766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 eines 2D – „Schiffe versenken“ Spiels zur Simulation einer Seeschlacht von Denis Ojdanic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7D4F1-195B-409C-A99B-BA75B618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0B7A-611C-43E0-A68D-9C97C7F7B9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10285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Breitbild</PresentationFormat>
  <Paragraphs>61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Tropfen</vt:lpstr>
      <vt:lpstr>Entwicklung eines 2D – „Schiffe versenken“ Spiels zur Simulation einer Seeschlacht</vt:lpstr>
      <vt:lpstr>Inhalt</vt:lpstr>
      <vt:lpstr>Vorstellung</vt:lpstr>
      <vt:lpstr>Auftraggeber</vt:lpstr>
      <vt:lpstr>Projektziel</vt:lpstr>
      <vt:lpstr>Planung</vt:lpstr>
      <vt:lpstr>Durchführung</vt:lpstr>
      <vt:lpstr>Qualitätssicherung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 Ojdanic</dc:creator>
  <cp:lastModifiedBy>Denis Ojdanic</cp:lastModifiedBy>
  <cp:revision>63</cp:revision>
  <dcterms:created xsi:type="dcterms:W3CDTF">2023-08-21T06:06:47Z</dcterms:created>
  <dcterms:modified xsi:type="dcterms:W3CDTF">2023-08-22T12:53:32Z</dcterms:modified>
</cp:coreProperties>
</file>