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63CF7-BF7D-3805-E5E4-D82C4B52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C41378-F49E-8402-2B72-5D16C3B7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F086C-A9A4-AB36-4DC6-2312442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9EEC6A-1D1A-E6FC-21FC-E8320EB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9EC02-91A0-8CCE-9467-CD61217A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2900D-DF42-3615-21BE-3320EA4D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A15BC6-0BBC-6BE9-64B1-A50F11D7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29977-157F-0437-B7F7-6AEC4F14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CE6CE-9F55-391A-CCAD-4C0E7288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7C5D7-425C-952B-A049-E2D5BF53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75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E73D82-72CC-DF32-A427-7F5D936BD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3C6258-FB92-F278-DF5E-73D1F54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F460B-A409-2097-6F53-AA069834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B1C0F-94D4-5B91-ECAC-4F8BF7E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B1F57-4D8D-7912-971C-E1FAE66C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730FE-8C6A-9A31-3D39-0A5F1393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4984E-D6E0-9912-8AA0-40487719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92B85C-D581-139F-2B69-D2D5BD9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B6E87E-F57C-892B-371D-5C9CC40D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60601-73A7-C88D-E8BC-50A0DFD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8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6CB3E-7F1F-98FD-FC03-0C651062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1DC406-AA03-06D4-DC11-87E80E61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3091D-72D5-75AF-6360-B30F5234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788F71-2DBA-45BD-3687-2A0F1622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663CB-D9C2-881B-0221-FA54AB9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6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24754-CFE8-0810-C791-E86DE45A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3E3BA-F1F2-66FB-9EA9-CE1A5A135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E54CB4-0023-9B96-2258-25C6D1AC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C3453B-DBD6-47B8-5238-330EA775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A562B0-3020-12B2-66F6-FB609675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391145-B1E6-5A5C-2A62-E893FC88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0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D967D-9854-C8AB-1B40-59630632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1523E-9EB9-678D-F816-93EB3D92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296772-1E02-3E0C-9A3B-2B0C48C4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95FA13-5542-A66D-67B3-FC6BA2557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663FD6-EE59-66B2-8DF1-A41BA86CA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C1A1E3-3BCA-6ECB-E095-BAF5BA65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9D375D-21C0-CD91-1C1E-B6C84B11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8C7760-7DA5-B59A-48EB-555F307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7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4180A-851B-D036-9AA9-EBF5BC2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C91F9D-1055-2B77-79F3-D0380B49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47160C-D948-12B9-A672-E3D8D8EB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2D0B20-72E3-8445-16F6-442337B1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1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8B7479-0DAC-1AC6-ED6C-5920F20B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EDFC6B-7A42-0064-4AE1-7103A893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B5D48-7763-ABF0-F68B-24920DA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5FE01-3B24-2EAD-D0BE-C5EC22A0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E78E3-E294-E1C0-BFD7-987EEB2C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F426E2-9063-1FB3-F404-E7B2B6B2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1EE94-FAE2-DA04-6554-92732BD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70A4CA-4402-3E08-5E8B-335605B4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D1455-13E3-8AC8-8EEB-F14FBB01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F6945-5C41-B6A7-6595-D6812925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8D0550-7536-A193-75ED-E4EC00B4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0BC84-33E3-0B80-F14E-C8F399BB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306D7-AA82-4B9E-709C-9AB5D003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4B246B-018A-E1C3-281A-89C5B82A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F36305-9E86-BE32-4783-81793B58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6F5C95-4223-A659-A0BD-D3217EB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9F1783-03FC-EC86-639C-72F44B5B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CAE4C-3ACC-62EE-0520-2A84EC99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8627-6479-4F27-A047-8E7D9711584E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F9928-A8DD-C4BB-9582-2DD6EB75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5C17F-009B-0C08-8AEC-131AE891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4702-385F-46FD-BB9D-191A67FF4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45942E0-270B-3E95-3EC0-3B40BE53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90949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ERD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圖片 10" descr="一張含有 寫生, 圖畫, 地圖, 文字 的圖片&#10;&#10;自動產生的描述">
            <a:extLst>
              <a:ext uri="{FF2B5EF4-FFF2-40B4-BE49-F238E27FC236}">
                <a16:creationId xmlns:a16="http://schemas.microsoft.com/office/drawing/2014/main" id="{6B3D8770-680D-3608-1164-E303FDFA69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09"/>
            <a:ext cx="12192000" cy="5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2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C08B3E-70F7-7641-05E3-A4D46DB0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6" y="787651"/>
            <a:ext cx="1102196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83FEE0-AC2B-93D6-A89D-4E648620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3" y="761628"/>
            <a:ext cx="1108864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423" y="93522"/>
            <a:ext cx="4192509" cy="956681"/>
          </a:xfrm>
        </p:spPr>
        <p:txBody>
          <a:bodyPr/>
          <a:lstStyle/>
          <a:p>
            <a:pPr algn="ctr"/>
            <a:r>
              <a:rPr lang="en-US" altLang="zh-TW" dirty="0"/>
              <a:t>ER</a:t>
            </a:r>
            <a:r>
              <a:rPr lang="zh-TW" altLang="en-US" dirty="0"/>
              <a:t> </a:t>
            </a:r>
            <a:r>
              <a:rPr lang="en-US" altLang="zh-TW" dirty="0"/>
              <a:t>Schema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46137E-E9A5-2100-F2B0-9FF32A3C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" y="0"/>
            <a:ext cx="7227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72"/>
            <a:ext cx="10515600" cy="956681"/>
          </a:xfrm>
        </p:spPr>
        <p:txBody>
          <a:bodyPr/>
          <a:lstStyle/>
          <a:p>
            <a:pPr algn="ctr"/>
            <a:r>
              <a:rPr lang="en-US" altLang="zh-TW" dirty="0"/>
              <a:t>ER</a:t>
            </a:r>
            <a:r>
              <a:rPr lang="zh-TW" altLang="en-US" dirty="0"/>
              <a:t>查詢功能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7C1741-41BD-000F-DBC9-50CC5C9051B3}"/>
              </a:ext>
            </a:extLst>
          </p:cNvPr>
          <p:cNvSpPr txBox="1"/>
          <p:nvPr/>
        </p:nvSpPr>
        <p:spPr>
          <a:xfrm>
            <a:off x="2969537" y="2082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75B1AA-F029-0619-DBD3-29DC107D9316}"/>
              </a:ext>
            </a:extLst>
          </p:cNvPr>
          <p:cNvSpPr txBox="1"/>
          <p:nvPr/>
        </p:nvSpPr>
        <p:spPr>
          <a:xfrm>
            <a:off x="1893567" y="936010"/>
            <a:ext cx="8404865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查詢該病人的緊急聯絡人</a:t>
            </a:r>
            <a:r>
              <a:rPr lang="en-US" altLang="zh-TW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:</a:t>
            </a: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根據要找的病人資料表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核對緊急連絡人表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查詢該聯絡人</a:t>
            </a:r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的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病人姓名、聯絡人名、性別、生日、關係、電話等。</a:t>
            </a:r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endParaRPr lang="en-US" altLang="zh-TW" sz="2000" b="1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查詢病人預約資訊：</a:t>
            </a:r>
            <a:endParaRPr lang="en-US" altLang="zh-TW" sz="2000" b="1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根據要找的病人資料表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核對預約表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中病人的所有預約資訊</a:t>
            </a:r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，包括預約日期、預約時間、掛號號碼。</a:t>
            </a:r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endParaRPr lang="en-US" altLang="zh-TW" sz="2000" b="1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查詢醫生預約資訊：</a:t>
            </a:r>
            <a:endParaRPr lang="en-US" altLang="zh-TW" sz="2000" b="1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根據要找的醫師資料表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醫師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核對預約表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醫師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中醫生的所有預約資訊</a:t>
            </a:r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，包括預約日期、預約時間、該病人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ID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等。</a:t>
            </a:r>
          </a:p>
          <a:p>
            <a:endParaRPr lang="en-US" altLang="zh-TW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檢驗報告資料表格：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儲存病人的檢驗報告，如檢驗日期、檢驗項 目、結果等。</a:t>
            </a:r>
          </a:p>
          <a:p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3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843"/>
            <a:ext cx="10515600" cy="800848"/>
          </a:xfrm>
        </p:spPr>
        <p:txBody>
          <a:bodyPr/>
          <a:lstStyle/>
          <a:p>
            <a:pPr algn="ctr"/>
            <a:r>
              <a:rPr lang="en-US" altLang="zh-TW" dirty="0"/>
              <a:t>ER</a:t>
            </a:r>
            <a:r>
              <a:rPr lang="zh-TW" altLang="en-US" dirty="0"/>
              <a:t>查詢功能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7C1741-41BD-000F-DBC9-50CC5C9051B3}"/>
              </a:ext>
            </a:extLst>
          </p:cNvPr>
          <p:cNvSpPr txBox="1"/>
          <p:nvPr/>
        </p:nvSpPr>
        <p:spPr>
          <a:xfrm>
            <a:off x="2969537" y="2082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75B1AA-F029-0619-DBD3-29DC107D9316}"/>
              </a:ext>
            </a:extLst>
          </p:cNvPr>
          <p:cNvSpPr txBox="1"/>
          <p:nvPr/>
        </p:nvSpPr>
        <p:spPr>
          <a:xfrm>
            <a:off x="1643499" y="94869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b="0" i="0" dirty="0">
              <a:effectLst/>
              <a:latin typeface="-apple-system"/>
            </a:endParaRPr>
          </a:p>
          <a:p>
            <a:endParaRPr lang="zh-TW" altLang="en-US" sz="2000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52EA82-4514-E4E4-3BB2-4F6D57FDC0A8}"/>
              </a:ext>
            </a:extLst>
          </p:cNvPr>
          <p:cNvSpPr txBox="1"/>
          <p:nvPr/>
        </p:nvSpPr>
        <p:spPr>
          <a:xfrm>
            <a:off x="1689752" y="948690"/>
            <a:ext cx="88124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查詢病人所有診療費用</a:t>
            </a:r>
            <a:r>
              <a:rPr lang="en-US" altLang="zh-TW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TW" altLang="en-US" sz="2000" b="1" i="0" dirty="0">
                <a:effectLst/>
                <a:latin typeface="-apple-system"/>
              </a:rPr>
              <a:t>根據要找的病人資料表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核對就診資料表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後再根據就診資料表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去核對收費表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診療紀錄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查詢該病人所有在本院的收費表，包括收費日期、收費項目、收費金額。</a:t>
            </a:r>
            <a:endParaRPr lang="en-US" altLang="zh-TW" sz="2000" b="1" i="0" dirty="0">
              <a:effectLst/>
              <a:latin typeface="-apple-system"/>
            </a:endParaRPr>
          </a:p>
          <a:p>
            <a:pPr algn="l"/>
            <a:endParaRPr lang="en-US" altLang="zh-TW" sz="2000" b="1" dirty="0"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查詢該次診療所需的設備</a:t>
            </a:r>
            <a:r>
              <a:rPr lang="en-US" altLang="zh-TW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:</a:t>
            </a:r>
          </a:p>
          <a:p>
            <a:r>
              <a:rPr lang="zh-TW" altLang="en-US" sz="2000" b="1" i="0" dirty="0">
                <a:effectLst/>
                <a:latin typeface="-apple-system"/>
              </a:rPr>
              <a:t>根據就診報告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核對治療方案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，再根據治療方案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治療方案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核對租用設備表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治療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再透過租用設備表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設備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核對醫療設備表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設備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查詢該次診療所有的設備資訊，包括設備名稱、設備型號、設備規格、租用日期、歸還日期。</a:t>
            </a:r>
            <a:endParaRPr lang="en-US" altLang="zh-TW" sz="2000" b="1" i="0" dirty="0">
              <a:effectLst/>
              <a:latin typeface="-apple-system"/>
            </a:endParaRPr>
          </a:p>
          <a:p>
            <a:endParaRPr lang="en-US" altLang="zh-TW" sz="2000" b="1" dirty="0"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查詢病人就診紀錄：</a:t>
            </a:r>
            <a:endParaRPr lang="en-US" altLang="zh-TW" sz="2000" b="1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zh-TW" altLang="en-US" sz="2000" b="1" i="0" dirty="0">
                <a:effectLst/>
                <a:latin typeface="-apple-system"/>
              </a:rPr>
              <a:t>根據病人資料表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、診所</a:t>
            </a:r>
            <a:r>
              <a:rPr lang="en-US" altLang="zh-TW" sz="2000" b="1" i="0" dirty="0">
                <a:effectLst/>
                <a:latin typeface="-apple-system"/>
              </a:rPr>
              <a:t>/</a:t>
            </a:r>
            <a:r>
              <a:rPr lang="zh-TW" altLang="en-US" sz="2000" b="1" i="0" dirty="0">
                <a:effectLst/>
                <a:latin typeface="-apple-system"/>
              </a:rPr>
              <a:t>醫院表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醫療機構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核對就診資料表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zh-TW" altLang="en-US" sz="2000" b="1" i="0" dirty="0">
                <a:effectLst/>
                <a:latin typeface="-apple-system"/>
              </a:rPr>
              <a:t>、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醫療機構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，查詢就診資料表，包括就診紀錄、進診日期、進診時間、病狀描述、診斷結果。</a:t>
            </a:r>
          </a:p>
          <a:p>
            <a:endParaRPr lang="en-US" altLang="zh-TW" sz="2000" dirty="0">
              <a:latin typeface="-apple-system"/>
            </a:endParaRPr>
          </a:p>
          <a:p>
            <a:endParaRPr lang="zh-TW" alt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394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843"/>
            <a:ext cx="10515600" cy="800848"/>
          </a:xfrm>
        </p:spPr>
        <p:txBody>
          <a:bodyPr/>
          <a:lstStyle/>
          <a:p>
            <a:pPr algn="ctr"/>
            <a:r>
              <a:rPr lang="en-US" altLang="zh-TW" dirty="0"/>
              <a:t>ER</a:t>
            </a:r>
            <a:r>
              <a:rPr lang="zh-TW" altLang="en-US" dirty="0"/>
              <a:t>查詢功能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7C1741-41BD-000F-DBC9-50CC5C9051B3}"/>
              </a:ext>
            </a:extLst>
          </p:cNvPr>
          <p:cNvSpPr txBox="1"/>
          <p:nvPr/>
        </p:nvSpPr>
        <p:spPr>
          <a:xfrm>
            <a:off x="2969537" y="2082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75B1AA-F029-0619-DBD3-29DC107D9316}"/>
              </a:ext>
            </a:extLst>
          </p:cNvPr>
          <p:cNvSpPr txBox="1"/>
          <p:nvPr/>
        </p:nvSpPr>
        <p:spPr>
          <a:xfrm>
            <a:off x="1643499" y="94869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b="0" i="0" dirty="0">
              <a:effectLst/>
              <a:latin typeface="-apple-system"/>
            </a:endParaRPr>
          </a:p>
          <a:p>
            <a:endParaRPr lang="zh-TW" altLang="en-US" sz="2000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52EA82-4514-E4E4-3BB2-4F6D57FDC0A8}"/>
              </a:ext>
            </a:extLst>
          </p:cNvPr>
          <p:cNvSpPr txBox="1"/>
          <p:nvPr/>
        </p:nvSpPr>
        <p:spPr>
          <a:xfrm>
            <a:off x="1689752" y="948690"/>
            <a:ext cx="88124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查詢已死亡的病人的緊急聯絡人：</a:t>
            </a:r>
            <a:endParaRPr lang="en-US" altLang="zh-TW" sz="2000" b="1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zh-TW" altLang="en-US" sz="2000" b="1" i="0" dirty="0">
                <a:effectLst/>
                <a:latin typeface="-apple-system"/>
              </a:rPr>
              <a:t>根據檢驗報告資料表中的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檢驗結果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為</a:t>
            </a:r>
            <a:r>
              <a:rPr lang="en-US" altLang="zh-TW" sz="2000" b="1" i="0" dirty="0">
                <a:effectLst/>
                <a:latin typeface="-apple-system"/>
              </a:rPr>
              <a:t>"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die</a:t>
            </a:r>
            <a:r>
              <a:rPr lang="en-US" altLang="zh-TW" sz="2000" b="1" i="0" dirty="0">
                <a:effectLst/>
                <a:latin typeface="-apple-system"/>
              </a:rPr>
              <a:t>"</a:t>
            </a:r>
            <a:r>
              <a:rPr lang="zh-TW" altLang="en-US" sz="2000" b="1" i="0" dirty="0">
                <a:effectLst/>
                <a:latin typeface="-apple-system"/>
              </a:rPr>
              <a:t>的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來核對緊急連絡人資料表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，查詢緊急聯絡人，包括病人</a:t>
            </a:r>
            <a:r>
              <a:rPr lang="en-US" altLang="zh-TW" sz="2000" b="1" i="0" dirty="0">
                <a:effectLst/>
                <a:latin typeface="-apple-system"/>
              </a:rPr>
              <a:t>ID</a:t>
            </a:r>
            <a:r>
              <a:rPr lang="zh-TW" altLang="en-US" sz="2000" b="1" i="0" dirty="0">
                <a:effectLst/>
                <a:latin typeface="-apple-system"/>
              </a:rPr>
              <a:t>、病人姓名、聯絡人名、性別、生日、關係、電話。</a:t>
            </a:r>
          </a:p>
          <a:p>
            <a:pPr algn="l"/>
            <a:endParaRPr lang="en-US" altLang="zh-TW" sz="2000" b="1" dirty="0">
              <a:latin typeface="-apple-system"/>
            </a:endParaRPr>
          </a:p>
          <a:p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查詢本次診療所需藥物資訊</a:t>
            </a:r>
            <a:r>
              <a:rPr lang="en-US" altLang="zh-TW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:</a:t>
            </a:r>
          </a:p>
          <a:p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根據就診報告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核對治療方案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診療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、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、治療方案中有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治療方案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、再去核對治療藥物資料表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治療方案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，治療藥物資料表中有</a:t>
            </a:r>
            <a:r>
              <a:rPr lang="zh-TW" altLang="en-US" sz="2000" b="1" dirty="0">
                <a:solidFill>
                  <a:srgbClr val="C00000"/>
                </a:solidFill>
                <a:latin typeface="-apple-system"/>
              </a:rPr>
              <a:t>藥物</a:t>
            </a:r>
            <a:r>
              <a:rPr lang="en-US" altLang="zh-TW" sz="2000" b="1" dirty="0">
                <a:solidFill>
                  <a:srgbClr val="C00000"/>
                </a:solidFill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後再去核對藥物資料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藥物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、病人資料表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)</a:t>
            </a:r>
            <a:r>
              <a:rPr lang="zh-TW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查詢該診療所需的病人姓名、性別、生日、藥物資訊，包括藥物名稱、劑量、用法、副作用等。</a:t>
            </a:r>
          </a:p>
          <a:p>
            <a:endParaRPr lang="en-US" altLang="zh-TW" sz="2000" b="1" dirty="0">
              <a:latin typeface="-apple-system"/>
            </a:endParaRPr>
          </a:p>
          <a:p>
            <a:pPr algn="l"/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查詢得過</a:t>
            </a:r>
            <a:r>
              <a:rPr lang="en-US" altLang="zh-TW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XX</a:t>
            </a:r>
            <a:r>
              <a:rPr lang="zh-TW" alt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疾病的所有病人：</a:t>
            </a:r>
            <a:endParaRPr lang="en-US" altLang="zh-TW" sz="2000" b="1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zh-TW" altLang="en-US" sz="2000" b="1" i="0" dirty="0">
                <a:effectLst/>
                <a:latin typeface="-apple-system"/>
              </a:rPr>
              <a:t>根據疾病資料表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疾病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和核對病歷表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疾病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zh-TW" altLang="en-US" sz="2000" b="1" dirty="0">
                <a:solidFill>
                  <a:srgbClr val="C00000"/>
                </a:solidFill>
                <a:latin typeface="-apple-system"/>
              </a:rPr>
              <a:t>、</a:t>
            </a:r>
            <a:r>
              <a:rPr lang="zh-TW" altLang="en-US" sz="2000" b="1" dirty="0">
                <a:latin typeface="-apple-system"/>
              </a:rPr>
              <a:t>病歷表中有</a:t>
            </a:r>
            <a:r>
              <a:rPr lang="zh-TW" altLang="en-US" sz="2000" b="1" dirty="0">
                <a:solidFill>
                  <a:srgbClr val="C00000"/>
                </a:solidFill>
                <a:latin typeface="-apple-system"/>
              </a:rPr>
              <a:t>病人</a:t>
            </a:r>
            <a:r>
              <a:rPr lang="en-US" altLang="zh-TW" sz="2000" b="1" dirty="0">
                <a:solidFill>
                  <a:srgbClr val="C00000"/>
                </a:solidFill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，再去核對病人資料表</a:t>
            </a:r>
            <a:r>
              <a:rPr lang="en-US" altLang="zh-TW" sz="2000" b="1" i="0" dirty="0">
                <a:effectLst/>
                <a:latin typeface="-apple-system"/>
              </a:rPr>
              <a:t>(</a:t>
            </a:r>
            <a:r>
              <a:rPr lang="zh-TW" altLang="en-US" sz="2000" b="1" i="0" dirty="0">
                <a:solidFill>
                  <a:srgbClr val="C00000"/>
                </a:solidFill>
                <a:effectLst/>
                <a:latin typeface="-apple-system"/>
              </a:rPr>
              <a:t>病人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-apple-system"/>
              </a:rPr>
              <a:t>ID</a:t>
            </a:r>
            <a:r>
              <a:rPr lang="en-US" altLang="zh-TW" sz="2000" b="1" i="0" dirty="0">
                <a:effectLst/>
                <a:latin typeface="-apple-system"/>
              </a:rPr>
              <a:t>)</a:t>
            </a:r>
            <a:r>
              <a:rPr lang="zh-TW" altLang="en-US" sz="2000" b="1" i="0" dirty="0">
                <a:effectLst/>
                <a:latin typeface="-apple-system"/>
              </a:rPr>
              <a:t>，查詢有</a:t>
            </a:r>
            <a:r>
              <a:rPr lang="en-US" altLang="zh-TW" sz="2000" b="1" i="0" dirty="0">
                <a:effectLst/>
                <a:latin typeface="-apple-system"/>
              </a:rPr>
              <a:t>XX</a:t>
            </a:r>
            <a:r>
              <a:rPr lang="zh-TW" altLang="en-US" sz="2000" b="1" i="0" dirty="0">
                <a:effectLst/>
                <a:latin typeface="-apple-system"/>
              </a:rPr>
              <a:t>疾病的資料，包括病人</a:t>
            </a:r>
            <a:r>
              <a:rPr lang="en-US" altLang="zh-TW" sz="2000" b="1" i="0" dirty="0">
                <a:effectLst/>
                <a:latin typeface="-apple-system"/>
              </a:rPr>
              <a:t>ID</a:t>
            </a:r>
            <a:r>
              <a:rPr lang="zh-TW" altLang="en-US" sz="2000" b="1" i="0" dirty="0">
                <a:effectLst/>
                <a:latin typeface="-apple-system"/>
              </a:rPr>
              <a:t>、病人姓名、性別、生日、</a:t>
            </a:r>
            <a:r>
              <a:rPr lang="en-US" altLang="zh-TW" sz="2000" b="1" i="0" dirty="0">
                <a:effectLst/>
                <a:latin typeface="-apple-system"/>
              </a:rPr>
              <a:t>SSN</a:t>
            </a:r>
            <a:r>
              <a:rPr lang="zh-TW" altLang="en-US" sz="2000" b="1" i="0" dirty="0">
                <a:effectLst/>
                <a:latin typeface="-apple-system"/>
              </a:rPr>
              <a:t>。</a:t>
            </a:r>
          </a:p>
          <a:p>
            <a:endParaRPr lang="en-US" altLang="zh-TW" sz="2000" dirty="0">
              <a:latin typeface="-apple-system"/>
            </a:endParaRPr>
          </a:p>
          <a:p>
            <a:endParaRPr lang="zh-TW" alt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00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3D885C-972C-BB48-0839-01613F31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858154"/>
            <a:ext cx="1111722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80A1F9-69EE-1A29-D3E3-74B532EB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6" y="787651"/>
            <a:ext cx="1108864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50AB3F-5021-A220-209B-28505627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990583"/>
            <a:ext cx="11050542" cy="15813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122E11-92AC-52C1-8456-FEFD27D4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" y="2571954"/>
            <a:ext cx="1105054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6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4AA2-AF20-0FBD-0490-6D168985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93522"/>
            <a:ext cx="11280152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正規化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B4D30A-200C-AD41-95CC-72B10822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1" y="794441"/>
            <a:ext cx="11002911" cy="26673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B7D01-50C3-B133-7C11-FACC90CB3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0" y="3461813"/>
            <a:ext cx="110029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600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佈景主題</vt:lpstr>
      <vt:lpstr>ERD</vt:lpstr>
      <vt:lpstr>ER Schema</vt:lpstr>
      <vt:lpstr>ER查詢功能</vt:lpstr>
      <vt:lpstr>ER查詢功能</vt:lpstr>
      <vt:lpstr>ER查詢功能</vt:lpstr>
      <vt:lpstr>正規化</vt:lpstr>
      <vt:lpstr>正規化</vt:lpstr>
      <vt:lpstr>正規化</vt:lpstr>
      <vt:lpstr>正規化</vt:lpstr>
      <vt:lpstr>正規化</vt:lpstr>
      <vt:lpstr>正規化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資料庫期末專題 第二組 醫療系統</dc:title>
  <dc:creator>劉士瑜</dc:creator>
  <cp:lastModifiedBy>德 德</cp:lastModifiedBy>
  <cp:revision>13</cp:revision>
  <dcterms:created xsi:type="dcterms:W3CDTF">2023-05-14T10:33:07Z</dcterms:created>
  <dcterms:modified xsi:type="dcterms:W3CDTF">2024-10-03T13:25:23Z</dcterms:modified>
</cp:coreProperties>
</file>