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sldIdLst>
    <p:sldId id="256" r:id="rId4"/>
    <p:sldId id="257" r:id="rId5"/>
    <p:sldId id="258" r:id="rId6"/>
    <p:sldId id="273" r:id="rId7"/>
    <p:sldId id="268" r:id="rId8"/>
    <p:sldId id="276" r:id="rId9"/>
    <p:sldId id="279" r:id="rId10"/>
    <p:sldId id="280" r:id="rId11"/>
    <p:sldId id="278" r:id="rId12"/>
    <p:sldId id="267" r:id="rId13"/>
    <p:sldId id="262" r:id="rId14"/>
    <p:sldId id="263" r:id="rId15"/>
    <p:sldId id="264" r:id="rId16"/>
    <p:sldId id="265" r:id="rId17"/>
    <p:sldId id="277" r:id="rId18"/>
    <p:sldId id="274" r:id="rId19"/>
    <p:sldId id="275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C1732D-4017-CCE4-CBE7-E8A4BBFF5B8C}" v="2092" dt="2024-05-15T20:23:41.724"/>
    <p1510:client id="{41998835-117C-8BDE-853E-FAD38A0C3B3F}" v="30" dt="2024-05-16T18:24:40.316"/>
    <p1510:client id="{4204EBE9-A705-417D-98E0-F8B880BEF09B}" v="46" dt="2024-05-16T10:31:50.750"/>
    <p1510:client id="{4C8945EC-801A-4833-B9F4-3FFA5C9A9EEB}" v="109" dt="2024-05-16T10:45:48.141"/>
    <p1510:client id="{71DA6BE6-66B6-9916-59B3-E7BCC874E9D2}" v="70" dt="2024-05-16T20:38:02.050"/>
    <p1510:client id="{74016BA1-8137-4E04-A24F-61967240548B}" v="10" dt="2024-05-16T07:44:18.233"/>
    <p1510:client id="{90616731-5E53-891E-C47D-FF86CBE9B608}" v="110" dt="2024-05-16T10:28:40.249"/>
    <p1510:client id="{94CD458E-838B-4AE4-A7F9-F31082E8A4AA}" v="94" dt="2024-05-16T09:45:06.462"/>
    <p1510:client id="{BD6246A9-5A6A-762C-4CFA-83CF8982461E}" v="86" dt="2024-05-16T20:16:50.503"/>
    <p1510:client id="{EB36879B-9B3E-45A9-A5BA-A7EB96FC6A2A}" v="42" dt="2024-05-16T12:59:06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8CDD81-049A-4BD4-9ECB-286344B714D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32DC632-CE38-4740-9C8B-2D8A8CFFBBCC}">
      <dgm:prSet/>
      <dgm:spPr/>
      <dgm:t>
        <a:bodyPr/>
        <a:lstStyle/>
        <a:p>
          <a:r>
            <a:rPr lang="de-DE"/>
            <a:t>Strategie: Anforderungsbezogen und exploratives Verfahren </a:t>
          </a:r>
          <a:endParaRPr lang="en-US"/>
        </a:p>
      </dgm:t>
    </dgm:pt>
    <dgm:pt modelId="{EEAE113D-BA5D-44D9-B67D-6DCCC8A9D99B}" type="parTrans" cxnId="{C99BB0BB-19EE-4B7E-9314-CDBBFC876DD8}">
      <dgm:prSet/>
      <dgm:spPr/>
      <dgm:t>
        <a:bodyPr/>
        <a:lstStyle/>
        <a:p>
          <a:endParaRPr lang="en-US"/>
        </a:p>
      </dgm:t>
    </dgm:pt>
    <dgm:pt modelId="{34AABD1A-7A03-416B-BD3D-86A8E6703512}" type="sibTrans" cxnId="{C99BB0BB-19EE-4B7E-9314-CDBBFC876DD8}">
      <dgm:prSet/>
      <dgm:spPr/>
      <dgm:t>
        <a:bodyPr/>
        <a:lstStyle/>
        <a:p>
          <a:endParaRPr lang="en-US"/>
        </a:p>
      </dgm:t>
    </dgm:pt>
    <dgm:pt modelId="{973397F3-D023-4420-AFE7-3C0A8A6A72FD}">
      <dgm:prSet/>
      <dgm:spPr/>
      <dgm:t>
        <a:bodyPr/>
        <a:lstStyle/>
        <a:p>
          <a:r>
            <a:rPr lang="de-DE"/>
            <a:t>Usability Tests</a:t>
          </a:r>
          <a:endParaRPr lang="en-US"/>
        </a:p>
      </dgm:t>
    </dgm:pt>
    <dgm:pt modelId="{B87F659A-C52D-4068-8208-99C85D94E435}" type="parTrans" cxnId="{A70369FF-150F-43B1-9480-23509566EE94}">
      <dgm:prSet/>
      <dgm:spPr/>
      <dgm:t>
        <a:bodyPr/>
        <a:lstStyle/>
        <a:p>
          <a:endParaRPr lang="en-US"/>
        </a:p>
      </dgm:t>
    </dgm:pt>
    <dgm:pt modelId="{C59C1E35-FC6B-44B5-A2DF-5B68ECF5BD6E}" type="sibTrans" cxnId="{A70369FF-150F-43B1-9480-23509566EE94}">
      <dgm:prSet/>
      <dgm:spPr/>
      <dgm:t>
        <a:bodyPr/>
        <a:lstStyle/>
        <a:p>
          <a:endParaRPr lang="en-US"/>
        </a:p>
      </dgm:t>
    </dgm:pt>
    <dgm:pt modelId="{EDB5F50E-67F0-4D35-B5C7-89F674B00B2D}">
      <dgm:prSet/>
      <dgm:spPr/>
      <dgm:t>
        <a:bodyPr/>
        <a:lstStyle/>
        <a:p>
          <a:r>
            <a:rPr lang="de-DE"/>
            <a:t>Funktionales Testen</a:t>
          </a:r>
          <a:endParaRPr lang="en-US"/>
        </a:p>
      </dgm:t>
    </dgm:pt>
    <dgm:pt modelId="{E31093E0-7395-43F6-850C-2E1EC5036148}" type="parTrans" cxnId="{9C5ACD00-A2F1-48DF-B9AD-EEAFABDE30D2}">
      <dgm:prSet/>
      <dgm:spPr/>
      <dgm:t>
        <a:bodyPr/>
        <a:lstStyle/>
        <a:p>
          <a:endParaRPr lang="en-US"/>
        </a:p>
      </dgm:t>
    </dgm:pt>
    <dgm:pt modelId="{8F75F435-295D-48E6-BE5E-9243ECE2C4A5}" type="sibTrans" cxnId="{9C5ACD00-A2F1-48DF-B9AD-EEAFABDE30D2}">
      <dgm:prSet/>
      <dgm:spPr/>
      <dgm:t>
        <a:bodyPr/>
        <a:lstStyle/>
        <a:p>
          <a:endParaRPr lang="en-US"/>
        </a:p>
      </dgm:t>
    </dgm:pt>
    <dgm:pt modelId="{157DFC14-1CBD-4BC0-B59F-920F01D26066}" type="pres">
      <dgm:prSet presAssocID="{5B8CDD81-049A-4BD4-9ECB-286344B714DA}" presName="root" presStyleCnt="0">
        <dgm:presLayoutVars>
          <dgm:dir/>
          <dgm:resizeHandles val="exact"/>
        </dgm:presLayoutVars>
      </dgm:prSet>
      <dgm:spPr/>
    </dgm:pt>
    <dgm:pt modelId="{5559CE14-F3B7-46B2-A94C-65AEEC3B0F8B}" type="pres">
      <dgm:prSet presAssocID="{132DC632-CE38-4740-9C8B-2D8A8CFFBBCC}" presName="compNode" presStyleCnt="0"/>
      <dgm:spPr/>
    </dgm:pt>
    <dgm:pt modelId="{2341F541-E21C-4E20-A181-871776C78062}" type="pres">
      <dgm:prSet presAssocID="{132DC632-CE38-4740-9C8B-2D8A8CFFBBCC}" presName="bgRect" presStyleLbl="bgShp" presStyleIdx="0" presStyleCnt="3"/>
      <dgm:spPr/>
    </dgm:pt>
    <dgm:pt modelId="{91A92521-B9A5-48EE-B92B-7E73E8486A4E}" type="pres">
      <dgm:prSet presAssocID="{132DC632-CE38-4740-9C8B-2D8A8CFFBBC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kument"/>
        </a:ext>
      </dgm:extLst>
    </dgm:pt>
    <dgm:pt modelId="{1A50D899-1E1A-4910-A82F-50C213837FFF}" type="pres">
      <dgm:prSet presAssocID="{132DC632-CE38-4740-9C8B-2D8A8CFFBBCC}" presName="spaceRect" presStyleCnt="0"/>
      <dgm:spPr/>
    </dgm:pt>
    <dgm:pt modelId="{56498203-B111-45C2-8EB8-41D8517BDF45}" type="pres">
      <dgm:prSet presAssocID="{132DC632-CE38-4740-9C8B-2D8A8CFFBBCC}" presName="parTx" presStyleLbl="revTx" presStyleIdx="0" presStyleCnt="3">
        <dgm:presLayoutVars>
          <dgm:chMax val="0"/>
          <dgm:chPref val="0"/>
        </dgm:presLayoutVars>
      </dgm:prSet>
      <dgm:spPr/>
    </dgm:pt>
    <dgm:pt modelId="{B76C7D9B-003A-4849-B7AA-79076826AC79}" type="pres">
      <dgm:prSet presAssocID="{34AABD1A-7A03-416B-BD3D-86A8E6703512}" presName="sibTrans" presStyleCnt="0"/>
      <dgm:spPr/>
    </dgm:pt>
    <dgm:pt modelId="{BAC34FB4-9BE7-4EC3-BBEC-4F8429950FFB}" type="pres">
      <dgm:prSet presAssocID="{973397F3-D023-4420-AFE7-3C0A8A6A72FD}" presName="compNode" presStyleCnt="0"/>
      <dgm:spPr/>
    </dgm:pt>
    <dgm:pt modelId="{D988D64C-A7F2-4C92-8295-F14B84DB9720}" type="pres">
      <dgm:prSet presAssocID="{973397F3-D023-4420-AFE7-3C0A8A6A72FD}" presName="bgRect" presStyleLbl="bgShp" presStyleIdx="1" presStyleCnt="3"/>
      <dgm:spPr/>
    </dgm:pt>
    <dgm:pt modelId="{5DA8C981-B3D6-4E21-94FD-0032D7C6CD81}" type="pres">
      <dgm:prSet presAssocID="{973397F3-D023-4420-AFE7-3C0A8A6A72F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B6466D3D-E57D-439D-B1F9-8CF29AB90DC9}" type="pres">
      <dgm:prSet presAssocID="{973397F3-D023-4420-AFE7-3C0A8A6A72FD}" presName="spaceRect" presStyleCnt="0"/>
      <dgm:spPr/>
    </dgm:pt>
    <dgm:pt modelId="{B5872EEE-5B81-4945-88EF-E034AC7A46BE}" type="pres">
      <dgm:prSet presAssocID="{973397F3-D023-4420-AFE7-3C0A8A6A72FD}" presName="parTx" presStyleLbl="revTx" presStyleIdx="1" presStyleCnt="3">
        <dgm:presLayoutVars>
          <dgm:chMax val="0"/>
          <dgm:chPref val="0"/>
        </dgm:presLayoutVars>
      </dgm:prSet>
      <dgm:spPr/>
    </dgm:pt>
    <dgm:pt modelId="{0DFEC3C3-B73E-43B1-98EF-AB17CD4C627E}" type="pres">
      <dgm:prSet presAssocID="{C59C1E35-FC6B-44B5-A2DF-5B68ECF5BD6E}" presName="sibTrans" presStyleCnt="0"/>
      <dgm:spPr/>
    </dgm:pt>
    <dgm:pt modelId="{EA608F12-86B5-422F-A99C-005F39481D8B}" type="pres">
      <dgm:prSet presAssocID="{EDB5F50E-67F0-4D35-B5C7-89F674B00B2D}" presName="compNode" presStyleCnt="0"/>
      <dgm:spPr/>
    </dgm:pt>
    <dgm:pt modelId="{B74C0979-C389-4D66-9E0D-EF9B170FCCB7}" type="pres">
      <dgm:prSet presAssocID="{EDB5F50E-67F0-4D35-B5C7-89F674B00B2D}" presName="bgRect" presStyleLbl="bgShp" presStyleIdx="2" presStyleCnt="3"/>
      <dgm:spPr/>
    </dgm:pt>
    <dgm:pt modelId="{1CFF4FD2-4BF3-4227-85A9-3FF75594C040}" type="pres">
      <dgm:prSet presAssocID="{EDB5F50E-67F0-4D35-B5C7-89F674B00B2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üfliste"/>
        </a:ext>
      </dgm:extLst>
    </dgm:pt>
    <dgm:pt modelId="{FFBDF18C-D3BA-4667-AC15-282345803FCF}" type="pres">
      <dgm:prSet presAssocID="{EDB5F50E-67F0-4D35-B5C7-89F674B00B2D}" presName="spaceRect" presStyleCnt="0"/>
      <dgm:spPr/>
    </dgm:pt>
    <dgm:pt modelId="{BFE1522E-7E43-415D-87FB-B52E38502CDC}" type="pres">
      <dgm:prSet presAssocID="{EDB5F50E-67F0-4D35-B5C7-89F674B00B2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C5ACD00-A2F1-48DF-B9AD-EEAFABDE30D2}" srcId="{5B8CDD81-049A-4BD4-9ECB-286344B714DA}" destId="{EDB5F50E-67F0-4D35-B5C7-89F674B00B2D}" srcOrd="2" destOrd="0" parTransId="{E31093E0-7395-43F6-850C-2E1EC5036148}" sibTransId="{8F75F435-295D-48E6-BE5E-9243ECE2C4A5}"/>
    <dgm:cxn modelId="{45DF322F-01DF-4DA9-B15C-21C1E3E62BE4}" type="presOf" srcId="{5B8CDD81-049A-4BD4-9ECB-286344B714DA}" destId="{157DFC14-1CBD-4BC0-B59F-920F01D26066}" srcOrd="0" destOrd="0" presId="urn:microsoft.com/office/officeart/2018/2/layout/IconVerticalSolidList"/>
    <dgm:cxn modelId="{2AE68C4E-0A0F-400C-A275-79F44E1EE86C}" type="presOf" srcId="{EDB5F50E-67F0-4D35-B5C7-89F674B00B2D}" destId="{BFE1522E-7E43-415D-87FB-B52E38502CDC}" srcOrd="0" destOrd="0" presId="urn:microsoft.com/office/officeart/2018/2/layout/IconVerticalSolidList"/>
    <dgm:cxn modelId="{01F8279D-65B5-461A-957A-77759BCCF1B3}" type="presOf" srcId="{132DC632-CE38-4740-9C8B-2D8A8CFFBBCC}" destId="{56498203-B111-45C2-8EB8-41D8517BDF45}" srcOrd="0" destOrd="0" presId="urn:microsoft.com/office/officeart/2018/2/layout/IconVerticalSolidList"/>
    <dgm:cxn modelId="{C99BB0BB-19EE-4B7E-9314-CDBBFC876DD8}" srcId="{5B8CDD81-049A-4BD4-9ECB-286344B714DA}" destId="{132DC632-CE38-4740-9C8B-2D8A8CFFBBCC}" srcOrd="0" destOrd="0" parTransId="{EEAE113D-BA5D-44D9-B67D-6DCCC8A9D99B}" sibTransId="{34AABD1A-7A03-416B-BD3D-86A8E6703512}"/>
    <dgm:cxn modelId="{2B9EB6C9-A2AD-4996-8096-F760FE48C766}" type="presOf" srcId="{973397F3-D023-4420-AFE7-3C0A8A6A72FD}" destId="{B5872EEE-5B81-4945-88EF-E034AC7A46BE}" srcOrd="0" destOrd="0" presId="urn:microsoft.com/office/officeart/2018/2/layout/IconVerticalSolidList"/>
    <dgm:cxn modelId="{A70369FF-150F-43B1-9480-23509566EE94}" srcId="{5B8CDD81-049A-4BD4-9ECB-286344B714DA}" destId="{973397F3-D023-4420-AFE7-3C0A8A6A72FD}" srcOrd="1" destOrd="0" parTransId="{B87F659A-C52D-4068-8208-99C85D94E435}" sibTransId="{C59C1E35-FC6B-44B5-A2DF-5B68ECF5BD6E}"/>
    <dgm:cxn modelId="{0F4C2521-1487-4838-B207-CC813888A39E}" type="presParOf" srcId="{157DFC14-1CBD-4BC0-B59F-920F01D26066}" destId="{5559CE14-F3B7-46B2-A94C-65AEEC3B0F8B}" srcOrd="0" destOrd="0" presId="urn:microsoft.com/office/officeart/2018/2/layout/IconVerticalSolidList"/>
    <dgm:cxn modelId="{519ECA34-43BC-4B0B-A047-3EF72186DD63}" type="presParOf" srcId="{5559CE14-F3B7-46B2-A94C-65AEEC3B0F8B}" destId="{2341F541-E21C-4E20-A181-871776C78062}" srcOrd="0" destOrd="0" presId="urn:microsoft.com/office/officeart/2018/2/layout/IconVerticalSolidList"/>
    <dgm:cxn modelId="{4DF07898-DAAE-4247-981C-A88360165471}" type="presParOf" srcId="{5559CE14-F3B7-46B2-A94C-65AEEC3B0F8B}" destId="{91A92521-B9A5-48EE-B92B-7E73E8486A4E}" srcOrd="1" destOrd="0" presId="urn:microsoft.com/office/officeart/2018/2/layout/IconVerticalSolidList"/>
    <dgm:cxn modelId="{635E4817-F6B9-47AD-8A90-913F47D4958B}" type="presParOf" srcId="{5559CE14-F3B7-46B2-A94C-65AEEC3B0F8B}" destId="{1A50D899-1E1A-4910-A82F-50C213837FFF}" srcOrd="2" destOrd="0" presId="urn:microsoft.com/office/officeart/2018/2/layout/IconVerticalSolidList"/>
    <dgm:cxn modelId="{0CAAD193-4A57-438C-8F7D-94110B5A8F0F}" type="presParOf" srcId="{5559CE14-F3B7-46B2-A94C-65AEEC3B0F8B}" destId="{56498203-B111-45C2-8EB8-41D8517BDF45}" srcOrd="3" destOrd="0" presId="urn:microsoft.com/office/officeart/2018/2/layout/IconVerticalSolidList"/>
    <dgm:cxn modelId="{3DD6024A-511B-4260-84B4-D52289B98B20}" type="presParOf" srcId="{157DFC14-1CBD-4BC0-B59F-920F01D26066}" destId="{B76C7D9B-003A-4849-B7AA-79076826AC79}" srcOrd="1" destOrd="0" presId="urn:microsoft.com/office/officeart/2018/2/layout/IconVerticalSolidList"/>
    <dgm:cxn modelId="{1F33F926-391E-4480-9691-8194F90496B0}" type="presParOf" srcId="{157DFC14-1CBD-4BC0-B59F-920F01D26066}" destId="{BAC34FB4-9BE7-4EC3-BBEC-4F8429950FFB}" srcOrd="2" destOrd="0" presId="urn:microsoft.com/office/officeart/2018/2/layout/IconVerticalSolidList"/>
    <dgm:cxn modelId="{B66824EE-89C4-4D2F-84F9-D58B2982C290}" type="presParOf" srcId="{BAC34FB4-9BE7-4EC3-BBEC-4F8429950FFB}" destId="{D988D64C-A7F2-4C92-8295-F14B84DB9720}" srcOrd="0" destOrd="0" presId="urn:microsoft.com/office/officeart/2018/2/layout/IconVerticalSolidList"/>
    <dgm:cxn modelId="{78F1484F-4A06-4BF2-BEAA-257307A4B85B}" type="presParOf" srcId="{BAC34FB4-9BE7-4EC3-BBEC-4F8429950FFB}" destId="{5DA8C981-B3D6-4E21-94FD-0032D7C6CD81}" srcOrd="1" destOrd="0" presId="urn:microsoft.com/office/officeart/2018/2/layout/IconVerticalSolidList"/>
    <dgm:cxn modelId="{22E2DE73-8C00-4F86-AE28-80AD006050E9}" type="presParOf" srcId="{BAC34FB4-9BE7-4EC3-BBEC-4F8429950FFB}" destId="{B6466D3D-E57D-439D-B1F9-8CF29AB90DC9}" srcOrd="2" destOrd="0" presId="urn:microsoft.com/office/officeart/2018/2/layout/IconVerticalSolidList"/>
    <dgm:cxn modelId="{E37E55D2-5AA8-4712-BACD-7E7FD679275F}" type="presParOf" srcId="{BAC34FB4-9BE7-4EC3-BBEC-4F8429950FFB}" destId="{B5872EEE-5B81-4945-88EF-E034AC7A46BE}" srcOrd="3" destOrd="0" presId="urn:microsoft.com/office/officeart/2018/2/layout/IconVerticalSolidList"/>
    <dgm:cxn modelId="{6B14ABA1-4413-4677-84B5-11C8B2C79B68}" type="presParOf" srcId="{157DFC14-1CBD-4BC0-B59F-920F01D26066}" destId="{0DFEC3C3-B73E-43B1-98EF-AB17CD4C627E}" srcOrd="3" destOrd="0" presId="urn:microsoft.com/office/officeart/2018/2/layout/IconVerticalSolidList"/>
    <dgm:cxn modelId="{02C95233-6B3C-4DA9-BDF0-60A7F4F7B2AE}" type="presParOf" srcId="{157DFC14-1CBD-4BC0-B59F-920F01D26066}" destId="{EA608F12-86B5-422F-A99C-005F39481D8B}" srcOrd="4" destOrd="0" presId="urn:microsoft.com/office/officeart/2018/2/layout/IconVerticalSolidList"/>
    <dgm:cxn modelId="{2710232B-C8D7-43F1-B998-DC23C4BF4793}" type="presParOf" srcId="{EA608F12-86B5-422F-A99C-005F39481D8B}" destId="{B74C0979-C389-4D66-9E0D-EF9B170FCCB7}" srcOrd="0" destOrd="0" presId="urn:microsoft.com/office/officeart/2018/2/layout/IconVerticalSolidList"/>
    <dgm:cxn modelId="{1B37C9AE-B54B-4B5D-9C41-E7B678249F06}" type="presParOf" srcId="{EA608F12-86B5-422F-A99C-005F39481D8B}" destId="{1CFF4FD2-4BF3-4227-85A9-3FF75594C040}" srcOrd="1" destOrd="0" presId="urn:microsoft.com/office/officeart/2018/2/layout/IconVerticalSolidList"/>
    <dgm:cxn modelId="{CE26F4AF-4519-4976-BE28-228655531B63}" type="presParOf" srcId="{EA608F12-86B5-422F-A99C-005F39481D8B}" destId="{FFBDF18C-D3BA-4667-AC15-282345803FCF}" srcOrd="2" destOrd="0" presId="urn:microsoft.com/office/officeart/2018/2/layout/IconVerticalSolidList"/>
    <dgm:cxn modelId="{5B6FE35A-A908-4E5C-A021-3618A6D6344B}" type="presParOf" srcId="{EA608F12-86B5-422F-A99C-005F39481D8B}" destId="{BFE1522E-7E43-415D-87FB-B52E38502CD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A388E4-BE53-4E92-8DA9-5C8DE598EEDC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9C51796-FA55-4C85-A92F-F7853B41AE60}">
      <dgm:prSet/>
      <dgm:spPr/>
      <dgm:t>
        <a:bodyPr/>
        <a:lstStyle/>
        <a:p>
          <a:r>
            <a:rPr lang="en-US" b="1"/>
            <a:t>&lt;TC-ASSET-SERVER-001&gt;  </a:t>
          </a:r>
          <a:endParaRPr lang="en-US"/>
        </a:p>
      </dgm:t>
    </dgm:pt>
    <dgm:pt modelId="{EC406D47-F50E-417E-848C-4514D0D2AD26}" type="parTrans" cxnId="{635C9089-FA32-43CF-B75F-D22670DA7E51}">
      <dgm:prSet/>
      <dgm:spPr/>
      <dgm:t>
        <a:bodyPr/>
        <a:lstStyle/>
        <a:p>
          <a:endParaRPr lang="en-US"/>
        </a:p>
      </dgm:t>
    </dgm:pt>
    <dgm:pt modelId="{5C5DD650-6BCF-4826-8849-4D1AB58FCB30}" type="sibTrans" cxnId="{635C9089-FA32-43CF-B75F-D22670DA7E51}">
      <dgm:prSet/>
      <dgm:spPr/>
      <dgm:t>
        <a:bodyPr/>
        <a:lstStyle/>
        <a:p>
          <a:endParaRPr lang="en-US"/>
        </a:p>
      </dgm:t>
    </dgm:pt>
    <dgm:pt modelId="{F79A1F14-7F38-4B03-89A2-0804938096C2}">
      <dgm:prSet/>
      <dgm:spPr/>
      <dgm:t>
        <a:bodyPr/>
        <a:lstStyle/>
        <a:p>
          <a:r>
            <a:rPr lang="en-US" b="1"/>
            <a:t>&lt;TC-ASSET-ERROR-002&gt;</a:t>
          </a:r>
          <a:endParaRPr lang="en-US"/>
        </a:p>
      </dgm:t>
    </dgm:pt>
    <dgm:pt modelId="{A280489A-D4B9-437A-8D07-F90BAEFA7EA9}" type="parTrans" cxnId="{D75515B2-7C3D-40B6-8D3F-6F48A8D1EEAD}">
      <dgm:prSet/>
      <dgm:spPr/>
      <dgm:t>
        <a:bodyPr/>
        <a:lstStyle/>
        <a:p>
          <a:endParaRPr lang="en-US"/>
        </a:p>
      </dgm:t>
    </dgm:pt>
    <dgm:pt modelId="{B527CAF8-A832-4A7E-A463-A9EBD280A89E}" type="sibTrans" cxnId="{D75515B2-7C3D-40B6-8D3F-6F48A8D1EEAD}">
      <dgm:prSet/>
      <dgm:spPr/>
      <dgm:t>
        <a:bodyPr/>
        <a:lstStyle/>
        <a:p>
          <a:endParaRPr lang="en-US"/>
        </a:p>
      </dgm:t>
    </dgm:pt>
    <dgm:pt modelId="{66361CE2-FCBE-48CE-82D8-FDDD7B18EE63}">
      <dgm:prSet/>
      <dgm:spPr/>
      <dgm:t>
        <a:bodyPr/>
        <a:lstStyle/>
        <a:p>
          <a:r>
            <a:rPr lang="en-US" b="1"/>
            <a:t>&lt;TC-ASSET-BROWSING-003&gt;</a:t>
          </a:r>
          <a:endParaRPr lang="en-US"/>
        </a:p>
      </dgm:t>
    </dgm:pt>
    <dgm:pt modelId="{37F637EC-251C-4126-965B-7F8A53AF5758}" type="parTrans" cxnId="{8939F1F0-7C2A-481C-BE98-F491585DAD79}">
      <dgm:prSet/>
      <dgm:spPr/>
      <dgm:t>
        <a:bodyPr/>
        <a:lstStyle/>
        <a:p>
          <a:endParaRPr lang="en-US"/>
        </a:p>
      </dgm:t>
    </dgm:pt>
    <dgm:pt modelId="{B1AC930D-FD28-4415-9002-95269FFB0586}" type="sibTrans" cxnId="{8939F1F0-7C2A-481C-BE98-F491585DAD79}">
      <dgm:prSet/>
      <dgm:spPr/>
      <dgm:t>
        <a:bodyPr/>
        <a:lstStyle/>
        <a:p>
          <a:endParaRPr lang="en-US"/>
        </a:p>
      </dgm:t>
    </dgm:pt>
    <dgm:pt modelId="{681BD46A-7D40-4298-8E53-C9076B770EC1}">
      <dgm:prSet/>
      <dgm:spPr/>
      <dgm:t>
        <a:bodyPr/>
        <a:lstStyle/>
        <a:p>
          <a:r>
            <a:rPr lang="en-US" b="1"/>
            <a:t>TC-ASSET-MODE-004&gt;</a:t>
          </a:r>
          <a:endParaRPr lang="en-US"/>
        </a:p>
      </dgm:t>
    </dgm:pt>
    <dgm:pt modelId="{712D14A4-A1F2-4208-87F1-80E7BC82BF92}" type="parTrans" cxnId="{AE732F27-4649-4D4B-A059-D2678FD2B525}">
      <dgm:prSet/>
      <dgm:spPr/>
      <dgm:t>
        <a:bodyPr/>
        <a:lstStyle/>
        <a:p>
          <a:endParaRPr lang="en-US"/>
        </a:p>
      </dgm:t>
    </dgm:pt>
    <dgm:pt modelId="{1ABA9F29-4866-4417-A782-45F3C16FFE62}" type="sibTrans" cxnId="{AE732F27-4649-4D4B-A059-D2678FD2B525}">
      <dgm:prSet/>
      <dgm:spPr/>
      <dgm:t>
        <a:bodyPr/>
        <a:lstStyle/>
        <a:p>
          <a:endParaRPr lang="en-US"/>
        </a:p>
      </dgm:t>
    </dgm:pt>
    <dgm:pt modelId="{E5732DE1-2AD2-47C4-B7AC-E89E6553E0D3}">
      <dgm:prSet/>
      <dgm:spPr/>
      <dgm:t>
        <a:bodyPr/>
        <a:lstStyle/>
        <a:p>
          <a:r>
            <a:rPr lang="en-US" b="1"/>
            <a:t>&lt;TC-ASSET-BOM-005&gt;</a:t>
          </a:r>
          <a:endParaRPr lang="en-US"/>
        </a:p>
      </dgm:t>
    </dgm:pt>
    <dgm:pt modelId="{AA176C1C-A84D-417A-87D8-41126C774267}" type="parTrans" cxnId="{3881D306-6D7B-464A-9881-1A69C8DD4A49}">
      <dgm:prSet/>
      <dgm:spPr/>
      <dgm:t>
        <a:bodyPr/>
        <a:lstStyle/>
        <a:p>
          <a:endParaRPr lang="en-US"/>
        </a:p>
      </dgm:t>
    </dgm:pt>
    <dgm:pt modelId="{1953FEE4-A478-4E33-9101-A825EB57EFB1}" type="sibTrans" cxnId="{3881D306-6D7B-464A-9881-1A69C8DD4A49}">
      <dgm:prSet/>
      <dgm:spPr/>
      <dgm:t>
        <a:bodyPr/>
        <a:lstStyle/>
        <a:p>
          <a:endParaRPr lang="en-US"/>
        </a:p>
      </dgm:t>
    </dgm:pt>
    <dgm:pt modelId="{0A61A792-F618-4921-A677-19F23F9C4BC1}" type="pres">
      <dgm:prSet presAssocID="{09A388E4-BE53-4E92-8DA9-5C8DE598EEDC}" presName="linear" presStyleCnt="0">
        <dgm:presLayoutVars>
          <dgm:dir/>
          <dgm:animLvl val="lvl"/>
          <dgm:resizeHandles val="exact"/>
        </dgm:presLayoutVars>
      </dgm:prSet>
      <dgm:spPr/>
    </dgm:pt>
    <dgm:pt modelId="{B98A2D5D-79E6-4309-8CC8-7921BE375A9A}" type="pres">
      <dgm:prSet presAssocID="{79C51796-FA55-4C85-A92F-F7853B41AE60}" presName="parentLin" presStyleCnt="0"/>
      <dgm:spPr/>
    </dgm:pt>
    <dgm:pt modelId="{909F897C-6897-479A-9541-A37D8E36F7A6}" type="pres">
      <dgm:prSet presAssocID="{79C51796-FA55-4C85-A92F-F7853B41AE60}" presName="parentLeftMargin" presStyleLbl="node1" presStyleIdx="0" presStyleCnt="5"/>
      <dgm:spPr/>
    </dgm:pt>
    <dgm:pt modelId="{405C57EF-9976-41E7-8B5C-07A6B77E5BFD}" type="pres">
      <dgm:prSet presAssocID="{79C51796-FA55-4C85-A92F-F7853B41AE6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DD89562-7D4C-49AA-92F4-C64124F5E13E}" type="pres">
      <dgm:prSet presAssocID="{79C51796-FA55-4C85-A92F-F7853B41AE60}" presName="negativeSpace" presStyleCnt="0"/>
      <dgm:spPr/>
    </dgm:pt>
    <dgm:pt modelId="{8FA59965-BFB6-446B-B3D2-DF7A8EC9824F}" type="pres">
      <dgm:prSet presAssocID="{79C51796-FA55-4C85-A92F-F7853B41AE60}" presName="childText" presStyleLbl="conFgAcc1" presStyleIdx="0" presStyleCnt="5">
        <dgm:presLayoutVars>
          <dgm:bulletEnabled val="1"/>
        </dgm:presLayoutVars>
      </dgm:prSet>
      <dgm:spPr/>
    </dgm:pt>
    <dgm:pt modelId="{D40DAA59-83D9-4B8D-8B59-CAD05145E8DB}" type="pres">
      <dgm:prSet presAssocID="{5C5DD650-6BCF-4826-8849-4D1AB58FCB30}" presName="spaceBetweenRectangles" presStyleCnt="0"/>
      <dgm:spPr/>
    </dgm:pt>
    <dgm:pt modelId="{98B04C1A-C0A5-4DA9-AAEF-14836482B8EE}" type="pres">
      <dgm:prSet presAssocID="{F79A1F14-7F38-4B03-89A2-0804938096C2}" presName="parentLin" presStyleCnt="0"/>
      <dgm:spPr/>
    </dgm:pt>
    <dgm:pt modelId="{5E9AA395-7073-49D5-B34A-31750D8F2975}" type="pres">
      <dgm:prSet presAssocID="{F79A1F14-7F38-4B03-89A2-0804938096C2}" presName="parentLeftMargin" presStyleLbl="node1" presStyleIdx="0" presStyleCnt="5"/>
      <dgm:spPr/>
    </dgm:pt>
    <dgm:pt modelId="{9F24816C-D734-4230-B499-0004EB7D7088}" type="pres">
      <dgm:prSet presAssocID="{F79A1F14-7F38-4B03-89A2-0804938096C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5130F07-BEE3-4333-A64A-328ADFE48FF6}" type="pres">
      <dgm:prSet presAssocID="{F79A1F14-7F38-4B03-89A2-0804938096C2}" presName="negativeSpace" presStyleCnt="0"/>
      <dgm:spPr/>
    </dgm:pt>
    <dgm:pt modelId="{72549786-A055-4376-8623-825270CF707C}" type="pres">
      <dgm:prSet presAssocID="{F79A1F14-7F38-4B03-89A2-0804938096C2}" presName="childText" presStyleLbl="conFgAcc1" presStyleIdx="1" presStyleCnt="5">
        <dgm:presLayoutVars>
          <dgm:bulletEnabled val="1"/>
        </dgm:presLayoutVars>
      </dgm:prSet>
      <dgm:spPr/>
    </dgm:pt>
    <dgm:pt modelId="{4AA0E3C4-66C1-4764-BBAB-4B379E003CC5}" type="pres">
      <dgm:prSet presAssocID="{B527CAF8-A832-4A7E-A463-A9EBD280A89E}" presName="spaceBetweenRectangles" presStyleCnt="0"/>
      <dgm:spPr/>
    </dgm:pt>
    <dgm:pt modelId="{098F98F5-6B76-4E67-861C-AB017745A8FA}" type="pres">
      <dgm:prSet presAssocID="{66361CE2-FCBE-48CE-82D8-FDDD7B18EE63}" presName="parentLin" presStyleCnt="0"/>
      <dgm:spPr/>
    </dgm:pt>
    <dgm:pt modelId="{3D981BE2-48F0-4AC8-854E-4DADF4319EE3}" type="pres">
      <dgm:prSet presAssocID="{66361CE2-FCBE-48CE-82D8-FDDD7B18EE63}" presName="parentLeftMargin" presStyleLbl="node1" presStyleIdx="1" presStyleCnt="5"/>
      <dgm:spPr/>
    </dgm:pt>
    <dgm:pt modelId="{FE192773-06F4-4756-9717-E6A663DE7408}" type="pres">
      <dgm:prSet presAssocID="{66361CE2-FCBE-48CE-82D8-FDDD7B18EE6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51D7FF9-3A88-482F-A13A-58075E79F8F8}" type="pres">
      <dgm:prSet presAssocID="{66361CE2-FCBE-48CE-82D8-FDDD7B18EE63}" presName="negativeSpace" presStyleCnt="0"/>
      <dgm:spPr/>
    </dgm:pt>
    <dgm:pt modelId="{D916AB30-44DE-44AE-8D94-1BFB34D7F0DB}" type="pres">
      <dgm:prSet presAssocID="{66361CE2-FCBE-48CE-82D8-FDDD7B18EE63}" presName="childText" presStyleLbl="conFgAcc1" presStyleIdx="2" presStyleCnt="5">
        <dgm:presLayoutVars>
          <dgm:bulletEnabled val="1"/>
        </dgm:presLayoutVars>
      </dgm:prSet>
      <dgm:spPr/>
    </dgm:pt>
    <dgm:pt modelId="{E0DE43F8-C4A1-4462-B12D-6A99AC0E658A}" type="pres">
      <dgm:prSet presAssocID="{B1AC930D-FD28-4415-9002-95269FFB0586}" presName="spaceBetweenRectangles" presStyleCnt="0"/>
      <dgm:spPr/>
    </dgm:pt>
    <dgm:pt modelId="{CB37FCD2-C737-4B10-9966-1864EFDD40DA}" type="pres">
      <dgm:prSet presAssocID="{681BD46A-7D40-4298-8E53-C9076B770EC1}" presName="parentLin" presStyleCnt="0"/>
      <dgm:spPr/>
    </dgm:pt>
    <dgm:pt modelId="{B83EC1D1-8BEF-4E49-81A3-AB76731E51B7}" type="pres">
      <dgm:prSet presAssocID="{681BD46A-7D40-4298-8E53-C9076B770EC1}" presName="parentLeftMargin" presStyleLbl="node1" presStyleIdx="2" presStyleCnt="5"/>
      <dgm:spPr/>
    </dgm:pt>
    <dgm:pt modelId="{8E763CDA-620E-4814-B020-36BBE7B1706A}" type="pres">
      <dgm:prSet presAssocID="{681BD46A-7D40-4298-8E53-C9076B770EC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D8961EE-EC23-4B2B-A6FE-51978DCA0FE4}" type="pres">
      <dgm:prSet presAssocID="{681BD46A-7D40-4298-8E53-C9076B770EC1}" presName="negativeSpace" presStyleCnt="0"/>
      <dgm:spPr/>
    </dgm:pt>
    <dgm:pt modelId="{3EECA8F6-4E38-4D85-8D7A-0306D4048F64}" type="pres">
      <dgm:prSet presAssocID="{681BD46A-7D40-4298-8E53-C9076B770EC1}" presName="childText" presStyleLbl="conFgAcc1" presStyleIdx="3" presStyleCnt="5">
        <dgm:presLayoutVars>
          <dgm:bulletEnabled val="1"/>
        </dgm:presLayoutVars>
      </dgm:prSet>
      <dgm:spPr/>
    </dgm:pt>
    <dgm:pt modelId="{6E658912-E991-4E88-A726-B1F05B8492A9}" type="pres">
      <dgm:prSet presAssocID="{1ABA9F29-4866-4417-A782-45F3C16FFE62}" presName="spaceBetweenRectangles" presStyleCnt="0"/>
      <dgm:spPr/>
    </dgm:pt>
    <dgm:pt modelId="{043F6323-AD36-442A-BB6B-AE4A97A98C04}" type="pres">
      <dgm:prSet presAssocID="{E5732DE1-2AD2-47C4-B7AC-E89E6553E0D3}" presName="parentLin" presStyleCnt="0"/>
      <dgm:spPr/>
    </dgm:pt>
    <dgm:pt modelId="{FF172342-79EA-4C28-8AC1-D5A9126C4BD9}" type="pres">
      <dgm:prSet presAssocID="{E5732DE1-2AD2-47C4-B7AC-E89E6553E0D3}" presName="parentLeftMargin" presStyleLbl="node1" presStyleIdx="3" presStyleCnt="5"/>
      <dgm:spPr/>
    </dgm:pt>
    <dgm:pt modelId="{EC471558-D35A-4BE4-B815-C701E041CE7C}" type="pres">
      <dgm:prSet presAssocID="{E5732DE1-2AD2-47C4-B7AC-E89E6553E0D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B4CC0962-0CC1-4CA5-8B64-384552B6BA5A}" type="pres">
      <dgm:prSet presAssocID="{E5732DE1-2AD2-47C4-B7AC-E89E6553E0D3}" presName="negativeSpace" presStyleCnt="0"/>
      <dgm:spPr/>
    </dgm:pt>
    <dgm:pt modelId="{5FFD3BCB-7C5D-491B-B132-CC5CC4D656C6}" type="pres">
      <dgm:prSet presAssocID="{E5732DE1-2AD2-47C4-B7AC-E89E6553E0D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3881D306-6D7B-464A-9881-1A69C8DD4A49}" srcId="{09A388E4-BE53-4E92-8DA9-5C8DE598EEDC}" destId="{E5732DE1-2AD2-47C4-B7AC-E89E6553E0D3}" srcOrd="4" destOrd="0" parTransId="{AA176C1C-A84D-417A-87D8-41126C774267}" sibTransId="{1953FEE4-A478-4E33-9101-A825EB57EFB1}"/>
    <dgm:cxn modelId="{7388E919-959F-4E09-81DB-3560E05E43F3}" type="presOf" srcId="{66361CE2-FCBE-48CE-82D8-FDDD7B18EE63}" destId="{3D981BE2-48F0-4AC8-854E-4DADF4319EE3}" srcOrd="0" destOrd="0" presId="urn:microsoft.com/office/officeart/2005/8/layout/list1"/>
    <dgm:cxn modelId="{AE732F27-4649-4D4B-A059-D2678FD2B525}" srcId="{09A388E4-BE53-4E92-8DA9-5C8DE598EEDC}" destId="{681BD46A-7D40-4298-8E53-C9076B770EC1}" srcOrd="3" destOrd="0" parTransId="{712D14A4-A1F2-4208-87F1-80E7BC82BF92}" sibTransId="{1ABA9F29-4866-4417-A782-45F3C16FFE62}"/>
    <dgm:cxn modelId="{F9AD802C-47D9-4EBD-9701-F24A2CAC88A7}" type="presOf" srcId="{E5732DE1-2AD2-47C4-B7AC-E89E6553E0D3}" destId="{EC471558-D35A-4BE4-B815-C701E041CE7C}" srcOrd="1" destOrd="0" presId="urn:microsoft.com/office/officeart/2005/8/layout/list1"/>
    <dgm:cxn modelId="{8E59AD62-963E-4984-BF35-75AC282F2B39}" type="presOf" srcId="{79C51796-FA55-4C85-A92F-F7853B41AE60}" destId="{405C57EF-9976-41E7-8B5C-07A6B77E5BFD}" srcOrd="1" destOrd="0" presId="urn:microsoft.com/office/officeart/2005/8/layout/list1"/>
    <dgm:cxn modelId="{2E82F566-727C-413C-9504-6D9314FFB07B}" type="presOf" srcId="{F79A1F14-7F38-4B03-89A2-0804938096C2}" destId="{9F24816C-D734-4230-B499-0004EB7D7088}" srcOrd="1" destOrd="0" presId="urn:microsoft.com/office/officeart/2005/8/layout/list1"/>
    <dgm:cxn modelId="{1DD3F26E-A253-4CF6-80FF-4CD9CDD85DCB}" type="presOf" srcId="{66361CE2-FCBE-48CE-82D8-FDDD7B18EE63}" destId="{FE192773-06F4-4756-9717-E6A663DE7408}" srcOrd="1" destOrd="0" presId="urn:microsoft.com/office/officeart/2005/8/layout/list1"/>
    <dgm:cxn modelId="{92DEC355-1A62-4347-ACB3-4CFD342592BF}" type="presOf" srcId="{E5732DE1-2AD2-47C4-B7AC-E89E6553E0D3}" destId="{FF172342-79EA-4C28-8AC1-D5A9126C4BD9}" srcOrd="0" destOrd="0" presId="urn:microsoft.com/office/officeart/2005/8/layout/list1"/>
    <dgm:cxn modelId="{103C447E-58FF-463E-947D-29BEBA3F7E84}" type="presOf" srcId="{09A388E4-BE53-4E92-8DA9-5C8DE598EEDC}" destId="{0A61A792-F618-4921-A677-19F23F9C4BC1}" srcOrd="0" destOrd="0" presId="urn:microsoft.com/office/officeart/2005/8/layout/list1"/>
    <dgm:cxn modelId="{635C9089-FA32-43CF-B75F-D22670DA7E51}" srcId="{09A388E4-BE53-4E92-8DA9-5C8DE598EEDC}" destId="{79C51796-FA55-4C85-A92F-F7853B41AE60}" srcOrd="0" destOrd="0" parTransId="{EC406D47-F50E-417E-848C-4514D0D2AD26}" sibTransId="{5C5DD650-6BCF-4826-8849-4D1AB58FCB30}"/>
    <dgm:cxn modelId="{26530AA5-3644-46DF-95CB-33DA8E41FF58}" type="presOf" srcId="{F79A1F14-7F38-4B03-89A2-0804938096C2}" destId="{5E9AA395-7073-49D5-B34A-31750D8F2975}" srcOrd="0" destOrd="0" presId="urn:microsoft.com/office/officeart/2005/8/layout/list1"/>
    <dgm:cxn modelId="{D75515B2-7C3D-40B6-8D3F-6F48A8D1EEAD}" srcId="{09A388E4-BE53-4E92-8DA9-5C8DE598EEDC}" destId="{F79A1F14-7F38-4B03-89A2-0804938096C2}" srcOrd="1" destOrd="0" parTransId="{A280489A-D4B9-437A-8D07-F90BAEFA7EA9}" sibTransId="{B527CAF8-A832-4A7E-A463-A9EBD280A89E}"/>
    <dgm:cxn modelId="{F71B80C6-11C2-46BF-8779-0EBCE623D5B6}" type="presOf" srcId="{681BD46A-7D40-4298-8E53-C9076B770EC1}" destId="{B83EC1D1-8BEF-4E49-81A3-AB76731E51B7}" srcOrd="0" destOrd="0" presId="urn:microsoft.com/office/officeart/2005/8/layout/list1"/>
    <dgm:cxn modelId="{61D103DD-2026-4273-A72D-17A6D702EDAE}" type="presOf" srcId="{79C51796-FA55-4C85-A92F-F7853B41AE60}" destId="{909F897C-6897-479A-9541-A37D8E36F7A6}" srcOrd="0" destOrd="0" presId="urn:microsoft.com/office/officeart/2005/8/layout/list1"/>
    <dgm:cxn modelId="{8939F1F0-7C2A-481C-BE98-F491585DAD79}" srcId="{09A388E4-BE53-4E92-8DA9-5C8DE598EEDC}" destId="{66361CE2-FCBE-48CE-82D8-FDDD7B18EE63}" srcOrd="2" destOrd="0" parTransId="{37F637EC-251C-4126-965B-7F8A53AF5758}" sibTransId="{B1AC930D-FD28-4415-9002-95269FFB0586}"/>
    <dgm:cxn modelId="{EA57A3FE-2C6D-48D9-A827-BD2A7048882B}" type="presOf" srcId="{681BD46A-7D40-4298-8E53-C9076B770EC1}" destId="{8E763CDA-620E-4814-B020-36BBE7B1706A}" srcOrd="1" destOrd="0" presId="urn:microsoft.com/office/officeart/2005/8/layout/list1"/>
    <dgm:cxn modelId="{922EE553-9B9D-480E-9551-483F40E04605}" type="presParOf" srcId="{0A61A792-F618-4921-A677-19F23F9C4BC1}" destId="{B98A2D5D-79E6-4309-8CC8-7921BE375A9A}" srcOrd="0" destOrd="0" presId="urn:microsoft.com/office/officeart/2005/8/layout/list1"/>
    <dgm:cxn modelId="{9AC13646-87F6-424F-BBD1-EB11B43DF42E}" type="presParOf" srcId="{B98A2D5D-79E6-4309-8CC8-7921BE375A9A}" destId="{909F897C-6897-479A-9541-A37D8E36F7A6}" srcOrd="0" destOrd="0" presId="urn:microsoft.com/office/officeart/2005/8/layout/list1"/>
    <dgm:cxn modelId="{5D3C987A-28FF-4FFC-8010-8CFDD319D335}" type="presParOf" srcId="{B98A2D5D-79E6-4309-8CC8-7921BE375A9A}" destId="{405C57EF-9976-41E7-8B5C-07A6B77E5BFD}" srcOrd="1" destOrd="0" presId="urn:microsoft.com/office/officeart/2005/8/layout/list1"/>
    <dgm:cxn modelId="{BF1DAE89-5B4E-48A7-A6B2-84D44B11496A}" type="presParOf" srcId="{0A61A792-F618-4921-A677-19F23F9C4BC1}" destId="{1DD89562-7D4C-49AA-92F4-C64124F5E13E}" srcOrd="1" destOrd="0" presId="urn:microsoft.com/office/officeart/2005/8/layout/list1"/>
    <dgm:cxn modelId="{E37D30C9-CF12-45E2-915D-4E0EBBC85C16}" type="presParOf" srcId="{0A61A792-F618-4921-A677-19F23F9C4BC1}" destId="{8FA59965-BFB6-446B-B3D2-DF7A8EC9824F}" srcOrd="2" destOrd="0" presId="urn:microsoft.com/office/officeart/2005/8/layout/list1"/>
    <dgm:cxn modelId="{985A1C15-36D8-4B0E-94EF-B2C2D343E8E1}" type="presParOf" srcId="{0A61A792-F618-4921-A677-19F23F9C4BC1}" destId="{D40DAA59-83D9-4B8D-8B59-CAD05145E8DB}" srcOrd="3" destOrd="0" presId="urn:microsoft.com/office/officeart/2005/8/layout/list1"/>
    <dgm:cxn modelId="{7FE3ECEE-371E-42DE-9306-CC435F653369}" type="presParOf" srcId="{0A61A792-F618-4921-A677-19F23F9C4BC1}" destId="{98B04C1A-C0A5-4DA9-AAEF-14836482B8EE}" srcOrd="4" destOrd="0" presId="urn:microsoft.com/office/officeart/2005/8/layout/list1"/>
    <dgm:cxn modelId="{FEAA606D-BC67-4CAF-83EA-6927EC57B720}" type="presParOf" srcId="{98B04C1A-C0A5-4DA9-AAEF-14836482B8EE}" destId="{5E9AA395-7073-49D5-B34A-31750D8F2975}" srcOrd="0" destOrd="0" presId="urn:microsoft.com/office/officeart/2005/8/layout/list1"/>
    <dgm:cxn modelId="{57481473-DFF5-40DC-AAB5-A0D1ACBE5CA3}" type="presParOf" srcId="{98B04C1A-C0A5-4DA9-AAEF-14836482B8EE}" destId="{9F24816C-D734-4230-B499-0004EB7D7088}" srcOrd="1" destOrd="0" presId="urn:microsoft.com/office/officeart/2005/8/layout/list1"/>
    <dgm:cxn modelId="{050971B3-ED1C-4A21-AAFC-D9FB708D3B34}" type="presParOf" srcId="{0A61A792-F618-4921-A677-19F23F9C4BC1}" destId="{25130F07-BEE3-4333-A64A-328ADFE48FF6}" srcOrd="5" destOrd="0" presId="urn:microsoft.com/office/officeart/2005/8/layout/list1"/>
    <dgm:cxn modelId="{09B7D3A0-A212-4152-A930-B11AC9F8ADEA}" type="presParOf" srcId="{0A61A792-F618-4921-A677-19F23F9C4BC1}" destId="{72549786-A055-4376-8623-825270CF707C}" srcOrd="6" destOrd="0" presId="urn:microsoft.com/office/officeart/2005/8/layout/list1"/>
    <dgm:cxn modelId="{47F3EC91-B0C7-492C-A75B-2778155BC9BF}" type="presParOf" srcId="{0A61A792-F618-4921-A677-19F23F9C4BC1}" destId="{4AA0E3C4-66C1-4764-BBAB-4B379E003CC5}" srcOrd="7" destOrd="0" presId="urn:microsoft.com/office/officeart/2005/8/layout/list1"/>
    <dgm:cxn modelId="{0738372F-F27E-45AF-9211-49BCCA4EF157}" type="presParOf" srcId="{0A61A792-F618-4921-A677-19F23F9C4BC1}" destId="{098F98F5-6B76-4E67-861C-AB017745A8FA}" srcOrd="8" destOrd="0" presId="urn:microsoft.com/office/officeart/2005/8/layout/list1"/>
    <dgm:cxn modelId="{072F4FAB-810E-41E6-B5E6-73FE7AA6215C}" type="presParOf" srcId="{098F98F5-6B76-4E67-861C-AB017745A8FA}" destId="{3D981BE2-48F0-4AC8-854E-4DADF4319EE3}" srcOrd="0" destOrd="0" presId="urn:microsoft.com/office/officeart/2005/8/layout/list1"/>
    <dgm:cxn modelId="{67221901-71DB-4349-9D74-B417E112E678}" type="presParOf" srcId="{098F98F5-6B76-4E67-861C-AB017745A8FA}" destId="{FE192773-06F4-4756-9717-E6A663DE7408}" srcOrd="1" destOrd="0" presId="urn:microsoft.com/office/officeart/2005/8/layout/list1"/>
    <dgm:cxn modelId="{9FD1FE03-8C2F-45E4-BEF1-6BEFBD028885}" type="presParOf" srcId="{0A61A792-F618-4921-A677-19F23F9C4BC1}" destId="{151D7FF9-3A88-482F-A13A-58075E79F8F8}" srcOrd="9" destOrd="0" presId="urn:microsoft.com/office/officeart/2005/8/layout/list1"/>
    <dgm:cxn modelId="{D42E0DAD-B760-4C82-A3C4-1677540136B6}" type="presParOf" srcId="{0A61A792-F618-4921-A677-19F23F9C4BC1}" destId="{D916AB30-44DE-44AE-8D94-1BFB34D7F0DB}" srcOrd="10" destOrd="0" presId="urn:microsoft.com/office/officeart/2005/8/layout/list1"/>
    <dgm:cxn modelId="{6ED24143-FA6B-4BF3-85DB-CAF939086AB6}" type="presParOf" srcId="{0A61A792-F618-4921-A677-19F23F9C4BC1}" destId="{E0DE43F8-C4A1-4462-B12D-6A99AC0E658A}" srcOrd="11" destOrd="0" presId="urn:microsoft.com/office/officeart/2005/8/layout/list1"/>
    <dgm:cxn modelId="{FC2B774F-2E60-47B8-932D-BD1129D6C582}" type="presParOf" srcId="{0A61A792-F618-4921-A677-19F23F9C4BC1}" destId="{CB37FCD2-C737-4B10-9966-1864EFDD40DA}" srcOrd="12" destOrd="0" presId="urn:microsoft.com/office/officeart/2005/8/layout/list1"/>
    <dgm:cxn modelId="{5170A3D2-F545-4542-99D6-D3E04258408D}" type="presParOf" srcId="{CB37FCD2-C737-4B10-9966-1864EFDD40DA}" destId="{B83EC1D1-8BEF-4E49-81A3-AB76731E51B7}" srcOrd="0" destOrd="0" presId="urn:microsoft.com/office/officeart/2005/8/layout/list1"/>
    <dgm:cxn modelId="{B9629C8D-42BC-4358-A1E5-60241A986F8E}" type="presParOf" srcId="{CB37FCD2-C737-4B10-9966-1864EFDD40DA}" destId="{8E763CDA-620E-4814-B020-36BBE7B1706A}" srcOrd="1" destOrd="0" presId="urn:microsoft.com/office/officeart/2005/8/layout/list1"/>
    <dgm:cxn modelId="{4262416F-1D34-432B-92EE-142B63D8814D}" type="presParOf" srcId="{0A61A792-F618-4921-A677-19F23F9C4BC1}" destId="{BD8961EE-EC23-4B2B-A6FE-51978DCA0FE4}" srcOrd="13" destOrd="0" presId="urn:microsoft.com/office/officeart/2005/8/layout/list1"/>
    <dgm:cxn modelId="{61BE4384-B9B7-4388-A689-7D76B8142EEF}" type="presParOf" srcId="{0A61A792-F618-4921-A677-19F23F9C4BC1}" destId="{3EECA8F6-4E38-4D85-8D7A-0306D4048F64}" srcOrd="14" destOrd="0" presId="urn:microsoft.com/office/officeart/2005/8/layout/list1"/>
    <dgm:cxn modelId="{26EB132D-A631-4F1E-9506-4F76B8692117}" type="presParOf" srcId="{0A61A792-F618-4921-A677-19F23F9C4BC1}" destId="{6E658912-E991-4E88-A726-B1F05B8492A9}" srcOrd="15" destOrd="0" presId="urn:microsoft.com/office/officeart/2005/8/layout/list1"/>
    <dgm:cxn modelId="{12D12A97-6A0E-49D5-B93D-8A68B41916B2}" type="presParOf" srcId="{0A61A792-F618-4921-A677-19F23F9C4BC1}" destId="{043F6323-AD36-442A-BB6B-AE4A97A98C04}" srcOrd="16" destOrd="0" presId="urn:microsoft.com/office/officeart/2005/8/layout/list1"/>
    <dgm:cxn modelId="{CEE7C883-72B7-4B20-B335-BD95E4BF47BF}" type="presParOf" srcId="{043F6323-AD36-442A-BB6B-AE4A97A98C04}" destId="{FF172342-79EA-4C28-8AC1-D5A9126C4BD9}" srcOrd="0" destOrd="0" presId="urn:microsoft.com/office/officeart/2005/8/layout/list1"/>
    <dgm:cxn modelId="{7ADBC2B0-38E5-4340-8E52-8B2716CEF073}" type="presParOf" srcId="{043F6323-AD36-442A-BB6B-AE4A97A98C04}" destId="{EC471558-D35A-4BE4-B815-C701E041CE7C}" srcOrd="1" destOrd="0" presId="urn:microsoft.com/office/officeart/2005/8/layout/list1"/>
    <dgm:cxn modelId="{2AB87D93-D054-4144-9C0C-9031B3C39C0B}" type="presParOf" srcId="{0A61A792-F618-4921-A677-19F23F9C4BC1}" destId="{B4CC0962-0CC1-4CA5-8B64-384552B6BA5A}" srcOrd="17" destOrd="0" presId="urn:microsoft.com/office/officeart/2005/8/layout/list1"/>
    <dgm:cxn modelId="{BEB0C12F-B6AA-45CD-9CAB-9E9FA964DB25}" type="presParOf" srcId="{0A61A792-F618-4921-A677-19F23F9C4BC1}" destId="{5FFD3BCB-7C5D-491B-B132-CC5CC4D656C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1F541-E21C-4E20-A181-871776C78062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A92521-B9A5-48EE-B92B-7E73E8486A4E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498203-B111-45C2-8EB8-41D8517BDF45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Strategie: Anforderungsbezogen und exploratives Verfahren </a:t>
          </a:r>
          <a:endParaRPr lang="en-US" sz="2500" kern="1200"/>
        </a:p>
      </dsp:txBody>
      <dsp:txXfrm>
        <a:off x="1844034" y="682"/>
        <a:ext cx="4401230" cy="1596566"/>
      </dsp:txXfrm>
    </dsp:sp>
    <dsp:sp modelId="{D988D64C-A7F2-4C92-8295-F14B84DB9720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A8C981-B3D6-4E21-94FD-0032D7C6CD81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72EEE-5B81-4945-88EF-E034AC7A46BE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Usability Tests</a:t>
          </a:r>
          <a:endParaRPr lang="en-US" sz="2500" kern="1200"/>
        </a:p>
      </dsp:txBody>
      <dsp:txXfrm>
        <a:off x="1844034" y="1996390"/>
        <a:ext cx="4401230" cy="1596566"/>
      </dsp:txXfrm>
    </dsp:sp>
    <dsp:sp modelId="{B74C0979-C389-4D66-9E0D-EF9B170FCCB7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F4FD2-4BF3-4227-85A9-3FF75594C040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1522E-7E43-415D-87FB-B52E38502CDC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Funktionales Testen</a:t>
          </a:r>
          <a:endParaRPr lang="en-US" sz="2500" kern="1200"/>
        </a:p>
      </dsp:txBody>
      <dsp:txXfrm>
        <a:off x="1844034" y="3992098"/>
        <a:ext cx="4401230" cy="1596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59965-BFB6-446B-B3D2-DF7A8EC9824F}">
      <dsp:nvSpPr>
        <dsp:cNvPr id="0" name=""/>
        <dsp:cNvSpPr/>
      </dsp:nvSpPr>
      <dsp:spPr>
        <a:xfrm>
          <a:off x="0" y="424400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5C57EF-9976-41E7-8B5C-07A6B77E5BFD}">
      <dsp:nvSpPr>
        <dsp:cNvPr id="0" name=""/>
        <dsp:cNvSpPr/>
      </dsp:nvSpPr>
      <dsp:spPr>
        <a:xfrm>
          <a:off x="333341" y="70160"/>
          <a:ext cx="4666783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&lt;TC-ASSET-SERVER-001&gt;  </a:t>
          </a:r>
          <a:endParaRPr lang="en-US" sz="2400" kern="1200"/>
        </a:p>
      </dsp:txBody>
      <dsp:txXfrm>
        <a:off x="367926" y="104745"/>
        <a:ext cx="4597613" cy="639310"/>
      </dsp:txXfrm>
    </dsp:sp>
    <dsp:sp modelId="{72549786-A055-4376-8623-825270CF707C}">
      <dsp:nvSpPr>
        <dsp:cNvPr id="0" name=""/>
        <dsp:cNvSpPr/>
      </dsp:nvSpPr>
      <dsp:spPr>
        <a:xfrm>
          <a:off x="0" y="1513040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418782"/>
              <a:satOff val="3844"/>
              <a:lumOff val="-303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4816C-D734-4230-B499-0004EB7D7088}">
      <dsp:nvSpPr>
        <dsp:cNvPr id="0" name=""/>
        <dsp:cNvSpPr/>
      </dsp:nvSpPr>
      <dsp:spPr>
        <a:xfrm>
          <a:off x="333341" y="1158800"/>
          <a:ext cx="4666783" cy="708480"/>
        </a:xfrm>
        <a:prstGeom prst="roundRect">
          <a:avLst/>
        </a:prstGeom>
        <a:gradFill rotWithShape="0">
          <a:gsLst>
            <a:gs pos="0">
              <a:schemeClr val="accent2">
                <a:hueOff val="1418782"/>
                <a:satOff val="3844"/>
                <a:lumOff val="-30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418782"/>
                <a:satOff val="3844"/>
                <a:lumOff val="-30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418782"/>
                <a:satOff val="3844"/>
                <a:lumOff val="-30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&lt;TC-ASSET-ERROR-002&gt;</a:t>
          </a:r>
          <a:endParaRPr lang="en-US" sz="2400" kern="1200"/>
        </a:p>
      </dsp:txBody>
      <dsp:txXfrm>
        <a:off x="367926" y="1193385"/>
        <a:ext cx="4597613" cy="639310"/>
      </dsp:txXfrm>
    </dsp:sp>
    <dsp:sp modelId="{D916AB30-44DE-44AE-8D94-1BFB34D7F0DB}">
      <dsp:nvSpPr>
        <dsp:cNvPr id="0" name=""/>
        <dsp:cNvSpPr/>
      </dsp:nvSpPr>
      <dsp:spPr>
        <a:xfrm>
          <a:off x="0" y="2601680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837564"/>
              <a:satOff val="7688"/>
              <a:lumOff val="-607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192773-06F4-4756-9717-E6A663DE7408}">
      <dsp:nvSpPr>
        <dsp:cNvPr id="0" name=""/>
        <dsp:cNvSpPr/>
      </dsp:nvSpPr>
      <dsp:spPr>
        <a:xfrm>
          <a:off x="333341" y="2247440"/>
          <a:ext cx="4666783" cy="708480"/>
        </a:xfrm>
        <a:prstGeom prst="roundRect">
          <a:avLst/>
        </a:prstGeom>
        <a:gradFill rotWithShape="0">
          <a:gsLst>
            <a:gs pos="0">
              <a:schemeClr val="accent2">
                <a:hueOff val="2837564"/>
                <a:satOff val="7688"/>
                <a:lumOff val="-607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837564"/>
                <a:satOff val="7688"/>
                <a:lumOff val="-607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837564"/>
                <a:satOff val="7688"/>
                <a:lumOff val="-607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&lt;TC-ASSET-BROWSING-003&gt;</a:t>
          </a:r>
          <a:endParaRPr lang="en-US" sz="2400" kern="1200"/>
        </a:p>
      </dsp:txBody>
      <dsp:txXfrm>
        <a:off x="367926" y="2282025"/>
        <a:ext cx="4597613" cy="639310"/>
      </dsp:txXfrm>
    </dsp:sp>
    <dsp:sp modelId="{3EECA8F6-4E38-4D85-8D7A-0306D4048F64}">
      <dsp:nvSpPr>
        <dsp:cNvPr id="0" name=""/>
        <dsp:cNvSpPr/>
      </dsp:nvSpPr>
      <dsp:spPr>
        <a:xfrm>
          <a:off x="0" y="3690319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4256346"/>
              <a:satOff val="11531"/>
              <a:lumOff val="-911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763CDA-620E-4814-B020-36BBE7B1706A}">
      <dsp:nvSpPr>
        <dsp:cNvPr id="0" name=""/>
        <dsp:cNvSpPr/>
      </dsp:nvSpPr>
      <dsp:spPr>
        <a:xfrm>
          <a:off x="333341" y="3336080"/>
          <a:ext cx="4666783" cy="708480"/>
        </a:xfrm>
        <a:prstGeom prst="roundRect">
          <a:avLst/>
        </a:prstGeom>
        <a:gradFill rotWithShape="0">
          <a:gsLst>
            <a:gs pos="0">
              <a:schemeClr val="accent2">
                <a:hueOff val="4256346"/>
                <a:satOff val="11531"/>
                <a:lumOff val="-911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56346"/>
                <a:satOff val="11531"/>
                <a:lumOff val="-911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56346"/>
                <a:satOff val="11531"/>
                <a:lumOff val="-911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TC-ASSET-MODE-004&gt;</a:t>
          </a:r>
          <a:endParaRPr lang="en-US" sz="2400" kern="1200"/>
        </a:p>
      </dsp:txBody>
      <dsp:txXfrm>
        <a:off x="367926" y="3370665"/>
        <a:ext cx="4597613" cy="639310"/>
      </dsp:txXfrm>
    </dsp:sp>
    <dsp:sp modelId="{5FFD3BCB-7C5D-491B-B132-CC5CC4D656C6}">
      <dsp:nvSpPr>
        <dsp:cNvPr id="0" name=""/>
        <dsp:cNvSpPr/>
      </dsp:nvSpPr>
      <dsp:spPr>
        <a:xfrm>
          <a:off x="0" y="4778959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5675128"/>
              <a:satOff val="15375"/>
              <a:lumOff val="-1215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471558-D35A-4BE4-B815-C701E041CE7C}">
      <dsp:nvSpPr>
        <dsp:cNvPr id="0" name=""/>
        <dsp:cNvSpPr/>
      </dsp:nvSpPr>
      <dsp:spPr>
        <a:xfrm>
          <a:off x="333341" y="4424719"/>
          <a:ext cx="4666783" cy="708480"/>
        </a:xfrm>
        <a:prstGeom prst="roundRect">
          <a:avLst/>
        </a:prstGeom>
        <a:gradFill rotWithShape="0">
          <a:gsLst>
            <a:gs pos="0">
              <a:schemeClr val="accent2">
                <a:hueOff val="5675128"/>
                <a:satOff val="15375"/>
                <a:lumOff val="-1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675128"/>
                <a:satOff val="15375"/>
                <a:lumOff val="-1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675128"/>
                <a:satOff val="15375"/>
                <a:lumOff val="-1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&lt;TC-ASSET-BOM-005&gt;</a:t>
          </a:r>
          <a:endParaRPr lang="en-US" sz="2400" kern="1200"/>
        </a:p>
      </dsp:txBody>
      <dsp:txXfrm>
        <a:off x="367926" y="4459304"/>
        <a:ext cx="4597613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2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1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9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0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4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0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7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6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1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9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72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TINF22F_Team-1_AAS-Webclient" TargetMode="External"/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NUL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DB1E02-FC48-F1BE-BF51-22FB8F9827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4" r="-2" b="10332"/>
          <a:stretch/>
        </p:blipFill>
        <p:spPr>
          <a:xfrm>
            <a:off x="20" y="-7619"/>
            <a:ext cx="12191979" cy="68873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063219" y="-1252908"/>
            <a:ext cx="4065561" cy="12192000"/>
          </a:xfrm>
          <a:prstGeom prst="rect">
            <a:avLst/>
          </a:prstGeom>
          <a:gradFill flip="none" rotWithShape="1">
            <a:gsLst>
              <a:gs pos="17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2CB243-67C5-E304-31A0-4D7D607BA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464116" y="322049"/>
            <a:ext cx="3067943" cy="2408606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A95761-C93E-94BF-087D-D2A823789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0392" y="4172881"/>
            <a:ext cx="7154743" cy="270299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2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59029" y="1528257"/>
            <a:ext cx="4849044" cy="2839273"/>
          </a:xfrm>
        </p:spPr>
        <p:txBody>
          <a:bodyPr>
            <a:normAutofit/>
          </a:bodyPr>
          <a:lstStyle/>
          <a:p>
            <a:pPr algn="l"/>
            <a:r>
              <a:rPr lang="de-DE" sz="3600">
                <a:solidFill>
                  <a:srgbClr val="FFFFFF"/>
                </a:solidFill>
              </a:rPr>
              <a:t>Software Engineering 1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59028" y="4520209"/>
            <a:ext cx="5842957" cy="201186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l"/>
            <a:r>
              <a:rPr lang="de-DE" sz="2000" err="1">
                <a:solidFill>
                  <a:srgbClr val="FFFFFF"/>
                </a:solidFill>
              </a:rPr>
              <a:t>Ümmühan</a:t>
            </a:r>
            <a:r>
              <a:rPr lang="de-DE" sz="2000">
                <a:solidFill>
                  <a:srgbClr val="FFFFFF"/>
                </a:solidFill>
              </a:rPr>
              <a:t> Ay</a:t>
            </a:r>
          </a:p>
          <a:p>
            <a:pPr algn="l"/>
            <a:r>
              <a:rPr lang="de-DE" sz="2000">
                <a:solidFill>
                  <a:srgbClr val="FFFFFF"/>
                </a:solidFill>
              </a:rPr>
              <a:t>Rafael Sancho </a:t>
            </a:r>
            <a:r>
              <a:rPr lang="de-DE" sz="2000" err="1">
                <a:solidFill>
                  <a:srgbClr val="FFFFFF"/>
                </a:solidFill>
              </a:rPr>
              <a:t>Pernas</a:t>
            </a:r>
          </a:p>
          <a:p>
            <a:pPr algn="l"/>
            <a:r>
              <a:rPr lang="de-DE" sz="2000">
                <a:solidFill>
                  <a:srgbClr val="FFFFFF"/>
                </a:solidFill>
              </a:rPr>
              <a:t>Lara Lorke</a:t>
            </a:r>
          </a:p>
          <a:p>
            <a:pPr algn="l"/>
            <a:r>
              <a:rPr lang="de-DE" sz="2000">
                <a:solidFill>
                  <a:srgbClr val="FFFFFF"/>
                </a:solidFill>
              </a:rPr>
              <a:t>Armin </a:t>
            </a:r>
            <a:r>
              <a:rPr lang="de-DE" sz="2000" err="1">
                <a:solidFill>
                  <a:srgbClr val="FFFFFF"/>
                </a:solidFill>
              </a:rPr>
              <a:t>Taktar</a:t>
            </a:r>
            <a:endParaRPr lang="de-DE" sz="2000">
              <a:solidFill>
                <a:srgbClr val="FFFFFF"/>
              </a:solidFill>
            </a:endParaRPr>
          </a:p>
          <a:p>
            <a:pPr algn="l"/>
            <a:r>
              <a:rPr lang="de-DE" sz="2000">
                <a:solidFill>
                  <a:srgbClr val="FFFFFF"/>
                </a:solidFill>
              </a:rPr>
              <a:t>Kyle Zieher</a:t>
            </a:r>
          </a:p>
          <a:p>
            <a:pPr algn="l"/>
            <a:r>
              <a:rPr lang="de-DE" sz="2000">
                <a:solidFill>
                  <a:srgbClr val="FFFFFF"/>
                </a:solidFill>
              </a:rPr>
              <a:t>David Bauer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63D1A5-FD49-4756-F62E-786C34E63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06736" y="-7619"/>
            <a:ext cx="995654" cy="6918113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68000"/>
                </a:schemeClr>
              </a:gs>
              <a:gs pos="37000">
                <a:schemeClr val="accent5">
                  <a:alpha val="0"/>
                </a:scheme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59A5C-7AB9-589C-52DF-F73696F13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4. Architekturübersicht und Module</a:t>
            </a:r>
          </a:p>
        </p:txBody>
      </p:sp>
      <p:pic>
        <p:nvPicPr>
          <p:cNvPr id="4" name="Grafik 3" descr="Ein Bild, das Diagramm, Reihe, Plan, technische Zeichnung enthält.&#10;&#10;Beschreibung automatisch generiert.">
            <a:extLst>
              <a:ext uri="{FF2B5EF4-FFF2-40B4-BE49-F238E27FC236}">
                <a16:creationId xmlns:a16="http://schemas.microsoft.com/office/drawing/2014/main" id="{00A30995-0286-A2AF-6EA4-94479A56C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1683543"/>
            <a:ext cx="7884320" cy="4455320"/>
          </a:xfrm>
          <a:prstGeom prst="rect">
            <a:avLst/>
          </a:prstGeom>
        </p:spPr>
      </p:pic>
      <p:pic>
        <p:nvPicPr>
          <p:cNvPr id="5" name="Grafik 4" descr="Ein Bild, das Diagramm, Reihe, Text, Plan enthält.&#10;&#10;Beschreibung automatisch generiert.">
            <a:extLst>
              <a:ext uri="{FF2B5EF4-FFF2-40B4-BE49-F238E27FC236}">
                <a16:creationId xmlns:a16="http://schemas.microsoft.com/office/drawing/2014/main" id="{6B2966F8-890A-9CC1-CC89-A6A25CFF9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694" y="1440654"/>
            <a:ext cx="9067801" cy="504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09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5" name="Rectangle 27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BFB036-BB58-67DA-286A-9EE002D93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4.1 </a:t>
            </a:r>
            <a:r>
              <a:rPr lang="en-US" sz="3600" dirty="0" err="1"/>
              <a:t>Fehlerfälle</a:t>
            </a:r>
            <a:r>
              <a:rPr lang="en-US" sz="3600" dirty="0"/>
              <a:t> </a:t>
            </a:r>
            <a:r>
              <a:rPr lang="en-US" sz="3600" dirty="0" err="1"/>
              <a:t>implementiert</a:t>
            </a:r>
            <a:endParaRPr lang="en-US" sz="3600" kern="1200">
              <a:latin typeface="+mj-lt"/>
            </a:endParaRPr>
          </a:p>
        </p:txBody>
      </p:sp>
      <p:sp>
        <p:nvSpPr>
          <p:cNvPr id="27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Textfeld 269">
            <a:extLst>
              <a:ext uri="{FF2B5EF4-FFF2-40B4-BE49-F238E27FC236}">
                <a16:creationId xmlns:a16="http://schemas.microsoft.com/office/drawing/2014/main" id="{2B6350C8-079B-7845-C16D-1AA93ACE16DB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Fehlerfälle werden nun abgefangen durch Timeout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URLs, die nicht im aas-webclient verfügbar sind, werden nicht gesetzt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Erkennung von "falschen" URLs</a:t>
            </a:r>
          </a:p>
        </p:txBody>
      </p:sp>
      <p:pic>
        <p:nvPicPr>
          <p:cNvPr id="249" name="Inhaltsplatzhalter 248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4790B5FC-03F7-E69E-EB5C-11CF8A25F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4783" y="568557"/>
            <a:ext cx="5897695" cy="2859620"/>
          </a:xfrm>
          <a:prstGeom prst="rect">
            <a:avLst/>
          </a:prstGeom>
        </p:spPr>
      </p:pic>
      <p:pic>
        <p:nvPicPr>
          <p:cNvPr id="271" name="Grafik 270" descr="Ein Bild, das Text, Screenshot, Software, Display enthält.&#10;&#10;Beschreibung automatisch generiert.">
            <a:extLst>
              <a:ext uri="{FF2B5EF4-FFF2-40B4-BE49-F238E27FC236}">
                <a16:creationId xmlns:a16="http://schemas.microsoft.com/office/drawing/2014/main" id="{20D8ACEF-91BB-1592-412E-1F83224F0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727" y="3593234"/>
            <a:ext cx="5911273" cy="306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62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5" name="Rectangle 27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BFB036-BB58-67DA-286A-9EE002D93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64" y="231471"/>
            <a:ext cx="10014343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4.2 </a:t>
            </a:r>
            <a:r>
              <a:rPr lang="de-DE" dirty="0" err="1"/>
              <a:t>Direct</a:t>
            </a:r>
            <a:r>
              <a:rPr lang="de-DE" dirty="0"/>
              <a:t> URL-Call</a:t>
            </a:r>
          </a:p>
        </p:txBody>
      </p:sp>
      <p:sp>
        <p:nvSpPr>
          <p:cNvPr id="27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Textfeld 269">
            <a:extLst>
              <a:ext uri="{FF2B5EF4-FFF2-40B4-BE49-F238E27FC236}">
                <a16:creationId xmlns:a16="http://schemas.microsoft.com/office/drawing/2014/main" id="{2B6350C8-079B-7845-C16D-1AA93ACE16DB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err="1"/>
              <a:t>Einzelne</a:t>
            </a:r>
            <a:r>
              <a:rPr lang="en-US" sz="2200"/>
              <a:t> Assets </a:t>
            </a:r>
            <a:r>
              <a:rPr lang="en-US" sz="2200" err="1"/>
              <a:t>werden</a:t>
            </a:r>
            <a:r>
              <a:rPr lang="en-US" sz="2200"/>
              <a:t> </a:t>
            </a:r>
            <a:r>
              <a:rPr lang="en-US" sz="2200" err="1"/>
              <a:t>als</a:t>
            </a:r>
            <a:r>
              <a:rPr lang="en-US" sz="2200"/>
              <a:t> </a:t>
            </a:r>
            <a:r>
              <a:rPr lang="en-US" sz="2200" err="1"/>
              <a:t>JSON_datei</a:t>
            </a:r>
            <a:r>
              <a:rPr lang="en-US" sz="2200"/>
              <a:t> </a:t>
            </a:r>
            <a:r>
              <a:rPr lang="en-US" sz="2200" err="1"/>
              <a:t>gedownloaded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err="1"/>
              <a:t>Vorgängergruppe</a:t>
            </a:r>
            <a:r>
              <a:rPr lang="en-US" sz="2200"/>
              <a:t> </a:t>
            </a:r>
            <a:r>
              <a:rPr lang="en-US" sz="2200" err="1"/>
              <a:t>hatte</a:t>
            </a:r>
            <a:r>
              <a:rPr lang="en-US" sz="2200"/>
              <a:t> das Server Browsing </a:t>
            </a:r>
            <a:r>
              <a:rPr lang="en-US" sz="2200" err="1"/>
              <a:t>schon</a:t>
            </a:r>
            <a:r>
              <a:rPr lang="en-US" sz="2200"/>
              <a:t> </a:t>
            </a:r>
            <a:r>
              <a:rPr lang="en-US" sz="2200" err="1"/>
              <a:t>umgesetzt</a:t>
            </a:r>
            <a:endParaRPr lang="en-US" sz="2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3" name="Grafik 2" descr="Ein Bild, das Text, Screenshot, Software, Display enthält.&#10;&#10;Beschreibung automatisch generiert.">
            <a:extLst>
              <a:ext uri="{FF2B5EF4-FFF2-40B4-BE49-F238E27FC236}">
                <a16:creationId xmlns:a16="http://schemas.microsoft.com/office/drawing/2014/main" id="{3A9672B9-DD4F-F455-8C9F-2D18DB5A2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041" y="632690"/>
            <a:ext cx="3135099" cy="5604163"/>
          </a:xfrm>
          <a:prstGeom prst="rect">
            <a:avLst/>
          </a:prstGeom>
        </p:spPr>
      </p:pic>
      <p:pic>
        <p:nvPicPr>
          <p:cNvPr id="4" name="Grafik 3" descr="Ein Bild, das Text, Schrift, weiß, Design enthält.&#10;&#10;Beschreibung automatisch generiert.">
            <a:extLst>
              <a:ext uri="{FF2B5EF4-FFF2-40B4-BE49-F238E27FC236}">
                <a16:creationId xmlns:a16="http://schemas.microsoft.com/office/drawing/2014/main" id="{D48EF25E-8313-D6A9-AA67-E5B52ABBF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99" y="5074661"/>
            <a:ext cx="37242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51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5" name="Rectangle 27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BFB036-BB58-67DA-286A-9EE002D93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438" y="-221312"/>
            <a:ext cx="10014343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000"/>
              </a:spcBef>
            </a:pPr>
            <a:r>
              <a:rPr lang="de-DE" sz="3600" dirty="0">
                <a:latin typeface="Calibri"/>
                <a:cs typeface="Arial"/>
              </a:rPr>
              <a:t>4.3 User und Experten Modus</a:t>
            </a:r>
            <a:endParaRPr lang="en-US" sz="3600" dirty="0">
              <a:latin typeface="Calibri"/>
              <a:cs typeface="Arial"/>
            </a:endParaRPr>
          </a:p>
        </p:txBody>
      </p:sp>
      <p:sp>
        <p:nvSpPr>
          <p:cNvPr id="27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Textfeld 269">
            <a:extLst>
              <a:ext uri="{FF2B5EF4-FFF2-40B4-BE49-F238E27FC236}">
                <a16:creationId xmlns:a16="http://schemas.microsoft.com/office/drawing/2014/main" id="{2B6350C8-079B-7845-C16D-1AA93ACE16DB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err="1"/>
              <a:t>Im</a:t>
            </a:r>
            <a:r>
              <a:rPr lang="en-US" sz="2200"/>
              <a:t> User Mode </a:t>
            </a:r>
            <a:r>
              <a:rPr lang="en-US" sz="2200" err="1"/>
              <a:t>werden</a:t>
            </a:r>
            <a:r>
              <a:rPr lang="en-US" sz="2200"/>
              <a:t> </a:t>
            </a:r>
            <a:r>
              <a:rPr lang="en-US" sz="2200" err="1"/>
              <a:t>nur</a:t>
            </a:r>
            <a:r>
              <a:rPr lang="en-US" sz="2200"/>
              <a:t> die </a:t>
            </a:r>
            <a:r>
              <a:rPr lang="en-US" sz="2200" err="1"/>
              <a:t>wichtigen</a:t>
            </a:r>
            <a:r>
              <a:rPr lang="en-US" sz="2200"/>
              <a:t> Daten </a:t>
            </a:r>
            <a:r>
              <a:rPr lang="en-US" sz="2200" err="1"/>
              <a:t>angezeigt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err="1"/>
              <a:t>Im</a:t>
            </a:r>
            <a:r>
              <a:rPr lang="en-US" sz="2200"/>
              <a:t> Expert Mode </a:t>
            </a:r>
            <a:r>
              <a:rPr lang="en-US" sz="2200" err="1"/>
              <a:t>werden</a:t>
            </a:r>
            <a:r>
              <a:rPr lang="en-US" sz="2200"/>
              <a:t> alle </a:t>
            </a:r>
            <a:r>
              <a:rPr lang="en-US" sz="2200" err="1"/>
              <a:t>Infos</a:t>
            </a:r>
            <a:r>
              <a:rPr lang="en-US" sz="2200"/>
              <a:t> </a:t>
            </a:r>
            <a:r>
              <a:rPr lang="en-US" sz="2200" err="1"/>
              <a:t>zum</a:t>
            </a:r>
            <a:r>
              <a:rPr lang="en-US" sz="2200"/>
              <a:t> Asset </a:t>
            </a:r>
            <a:r>
              <a:rPr lang="en-US" sz="2200" err="1"/>
              <a:t>angezeigt</a:t>
            </a:r>
            <a:endParaRPr lang="en-US" sz="2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3" name="Grafik 2" descr="Ein Bild, das Text, Screenshot enthält.&#10;&#10;Beschreibung automatisch generiert.">
            <a:extLst>
              <a:ext uri="{FF2B5EF4-FFF2-40B4-BE49-F238E27FC236}">
                <a16:creationId xmlns:a16="http://schemas.microsoft.com/office/drawing/2014/main" id="{3BF25277-E3DF-E1E4-26FE-7D6E94C07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193" y="1257327"/>
            <a:ext cx="6350001" cy="2430817"/>
          </a:xfrm>
          <a:prstGeom prst="rect">
            <a:avLst/>
          </a:prstGeom>
        </p:spPr>
      </p:pic>
      <p:pic>
        <p:nvPicPr>
          <p:cNvPr id="4" name="Grafik 3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E2B6B644-7EC2-DC7C-6859-9139240EF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182" y="3904702"/>
            <a:ext cx="6350000" cy="2673868"/>
          </a:xfrm>
          <a:prstGeom prst="rect">
            <a:avLst/>
          </a:prstGeom>
        </p:spPr>
      </p:pic>
      <p:pic>
        <p:nvPicPr>
          <p:cNvPr id="5" name="Grafik 4" descr="Ein Bild, das Text, Screenshot, Schrift, Design enthält.&#10;&#10;Beschreibung automatisch generiert.">
            <a:extLst>
              <a:ext uri="{FF2B5EF4-FFF2-40B4-BE49-F238E27FC236}">
                <a16:creationId xmlns:a16="http://schemas.microsoft.com/office/drawing/2014/main" id="{5D59B742-2376-2C32-DA58-F59E5EB11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1691" y="3549939"/>
            <a:ext cx="1066800" cy="704850"/>
          </a:xfrm>
          <a:prstGeom prst="rect">
            <a:avLst/>
          </a:prstGeom>
        </p:spPr>
      </p:pic>
      <p:pic>
        <p:nvPicPr>
          <p:cNvPr id="6" name="Grafik 5" descr="Ein Bild, das Text, Screenshot, Schrift, Logo enthält.&#10;&#10;Beschreibung automatisch generiert.">
            <a:extLst>
              <a:ext uri="{FF2B5EF4-FFF2-40B4-BE49-F238E27FC236}">
                <a16:creationId xmlns:a16="http://schemas.microsoft.com/office/drawing/2014/main" id="{E93B9F5E-19BF-FBC4-0E3F-B5E1FC393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0824" y="5555385"/>
            <a:ext cx="1068533" cy="66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37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9" name="Rectangle 298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BFB036-BB58-67DA-286A-9EE002D93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/>
              <a:t>4.4 </a:t>
            </a:r>
            <a:r>
              <a:rPr lang="en-US" sz="4200" dirty="0" err="1"/>
              <a:t>Hierarchische</a:t>
            </a:r>
            <a:r>
              <a:rPr lang="en-US" sz="4200" dirty="0"/>
              <a:t> </a:t>
            </a:r>
            <a:r>
              <a:rPr lang="en-US" sz="4200" dirty="0" err="1"/>
              <a:t>Strukturen</a:t>
            </a:r>
            <a:r>
              <a:rPr lang="en-US" sz="4200" dirty="0"/>
              <a:t> </a:t>
            </a:r>
            <a:r>
              <a:rPr lang="en-US" sz="4200" dirty="0" err="1"/>
              <a:t>ermöglichen</a:t>
            </a:r>
            <a:r>
              <a:rPr lang="en-US" sz="4200" dirty="0"/>
              <a:t> </a:t>
            </a:r>
            <a:r>
              <a:rPr lang="en-US" sz="4200" dirty="0" err="1"/>
              <a:t>Stücklisten</a:t>
            </a:r>
          </a:p>
        </p:txBody>
      </p:sp>
      <p:sp>
        <p:nvSpPr>
          <p:cNvPr id="30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Textfeld 269">
            <a:extLst>
              <a:ext uri="{FF2B5EF4-FFF2-40B4-BE49-F238E27FC236}">
                <a16:creationId xmlns:a16="http://schemas.microsoft.com/office/drawing/2014/main" id="{2B6350C8-079B-7845-C16D-1AA93ACE16DB}"/>
              </a:ext>
            </a:extLst>
          </p:cNvPr>
          <p:cNvSpPr txBox="1"/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Anzeigen der Assets in einer Baumartigen Struktur</a:t>
            </a:r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5" name="Grafik 4" descr="Ein Bild, das Text, Screenshot, Schrift, Reihe enthält.&#10;&#10;Beschreibung automatisch generiert.">
            <a:extLst>
              <a:ext uri="{FF2B5EF4-FFF2-40B4-BE49-F238E27FC236}">
                <a16:creationId xmlns:a16="http://schemas.microsoft.com/office/drawing/2014/main" id="{FE7F7F9C-F865-764F-458E-5830B5DDB4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5" t="-253" r="8198" b="-335"/>
          <a:stretch/>
        </p:blipFill>
        <p:spPr>
          <a:xfrm>
            <a:off x="982749" y="4306989"/>
            <a:ext cx="4014216" cy="1362539"/>
          </a:xfrm>
          <a:prstGeom prst="rect">
            <a:avLst/>
          </a:prstGeom>
        </p:spPr>
      </p:pic>
      <p:pic>
        <p:nvPicPr>
          <p:cNvPr id="4" name="Grafik 3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E65D898A-B551-E6C4-2AAD-8960B2903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021" y="3963565"/>
            <a:ext cx="6639837" cy="170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95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9" name="Rectangle 298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BFB036-BB58-67DA-286A-9EE002D93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/>
              <a:t>4.5 </a:t>
            </a:r>
            <a:r>
              <a:rPr lang="en-US" sz="4200" dirty="0" err="1"/>
              <a:t>Implementierung</a:t>
            </a:r>
            <a:r>
              <a:rPr lang="en-US" sz="4200" dirty="0"/>
              <a:t> des Nameplate-generator</a:t>
            </a:r>
          </a:p>
        </p:txBody>
      </p:sp>
      <p:sp>
        <p:nvSpPr>
          <p:cNvPr id="30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Textfeld 269">
            <a:extLst>
              <a:ext uri="{FF2B5EF4-FFF2-40B4-BE49-F238E27FC236}">
                <a16:creationId xmlns:a16="http://schemas.microsoft.com/office/drawing/2014/main" id="{2B6350C8-079B-7845-C16D-1AA93ACE16DB}"/>
              </a:ext>
            </a:extLst>
          </p:cNvPr>
          <p:cNvSpPr txBox="1"/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URL </a:t>
            </a:r>
            <a:r>
              <a:rPr lang="en-US" sz="2200" dirty="0" err="1"/>
              <a:t>musste</a:t>
            </a:r>
            <a:r>
              <a:rPr lang="en-US" sz="2200" dirty="0"/>
              <a:t> an die Gruppe </a:t>
            </a:r>
            <a:r>
              <a:rPr lang="en-US" sz="2200" dirty="0" err="1"/>
              <a:t>übergeben</a:t>
            </a:r>
            <a:r>
              <a:rPr lang="en-US" sz="2200" dirty="0"/>
              <a:t> </a:t>
            </a:r>
            <a:r>
              <a:rPr lang="en-US" sz="2200" dirty="0" err="1"/>
              <a:t>werden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Konnte</a:t>
            </a:r>
            <a:r>
              <a:rPr lang="en-US" sz="2200" dirty="0"/>
              <a:t> </a:t>
            </a:r>
            <a:r>
              <a:rPr lang="en-US" sz="2200" dirty="0" err="1"/>
              <a:t>aufgrund</a:t>
            </a:r>
            <a:r>
              <a:rPr lang="en-US" sz="2200" dirty="0"/>
              <a:t> </a:t>
            </a:r>
            <a:r>
              <a:rPr lang="en-US" sz="2200" dirty="0" err="1"/>
              <a:t>zeitlicher</a:t>
            </a:r>
            <a:r>
              <a:rPr lang="en-US" sz="2200" dirty="0"/>
              <a:t> </a:t>
            </a:r>
            <a:r>
              <a:rPr lang="en-US" sz="2200" dirty="0" err="1"/>
              <a:t>Gründe</a:t>
            </a:r>
            <a:r>
              <a:rPr lang="en-US" sz="2200" dirty="0"/>
              <a:t> </a:t>
            </a:r>
            <a:r>
              <a:rPr lang="en-US" sz="2200" dirty="0" err="1"/>
              <a:t>nicht</a:t>
            </a:r>
            <a:r>
              <a:rPr lang="en-US" sz="2200" dirty="0"/>
              <a:t> </a:t>
            </a:r>
            <a:r>
              <a:rPr lang="en-US" sz="2200" dirty="0" err="1"/>
              <a:t>fertiggestellt</a:t>
            </a:r>
            <a:r>
              <a:rPr lang="en-US" sz="2200" dirty="0"/>
              <a:t> </a:t>
            </a:r>
            <a:r>
              <a:rPr lang="en-US" sz="2200" dirty="0" err="1"/>
              <a:t>werden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200"/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929077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D59A5C-7AB9-589C-52DF-F73696F13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de-DE"/>
              <a:t>5. Vorgehensweise beim Testen</a:t>
            </a: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Inhaltsplatzhalter 2">
            <a:extLst>
              <a:ext uri="{FF2B5EF4-FFF2-40B4-BE49-F238E27FC236}">
                <a16:creationId xmlns:a16="http://schemas.microsoft.com/office/drawing/2014/main" id="{2A4C9016-C0F3-0957-77EC-D8D17BE735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611862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1529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4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47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4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5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53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Rectangle 5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D59A5C-7AB9-589C-52DF-F73696F13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5. Vorgehensweise beim Testen</a:t>
            </a:r>
          </a:p>
        </p:txBody>
      </p:sp>
      <p:graphicFrame>
        <p:nvGraphicFramePr>
          <p:cNvPr id="85" name="Inhaltsplatzhalter 32">
            <a:extLst>
              <a:ext uri="{FF2B5EF4-FFF2-40B4-BE49-F238E27FC236}">
                <a16:creationId xmlns:a16="http://schemas.microsoft.com/office/drawing/2014/main" id="{638925A1-F119-9F51-0AB6-2CD6BF9CCD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36873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1657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70CDAA-A395-FBF6-A82E-4E39A348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6. Live-Demo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46BE55-4F0C-8071-2CE2-548370B52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br>
              <a:rPr lang="de-DE">
                <a:ea typeface="+mn-lt"/>
                <a:cs typeface="+mn-lt"/>
                <a:hlinkClick r:id="rId2" invalidUrl="http://"/>
              </a:rPr>
            </a:br>
            <a:r>
              <a:rPr lang="de-DE">
                <a:ea typeface="+mn-lt"/>
                <a:cs typeface="+mn-lt"/>
                <a:hlinkClick r:id="rId3"/>
              </a:rPr>
              <a:t>AAS-Server Webclient</a:t>
            </a:r>
            <a:endParaRPr lang="de-DE">
              <a:ea typeface="+mn-lt"/>
              <a:cs typeface="+mn-lt"/>
              <a:hlinkClick r:id="rId4" invalidUrl="http://"/>
            </a:endParaRPr>
          </a:p>
        </p:txBody>
      </p:sp>
    </p:spTree>
    <p:extLst>
      <p:ext uri="{BB962C8B-B14F-4D97-AF65-F5344CB8AC3E}">
        <p14:creationId xmlns:p14="http://schemas.microsoft.com/office/powerpoint/2010/main" val="188646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67AA2-2E38-E970-A74D-C831AA36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7. Fazit/Ausblick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C20DE3-9BF3-1354-6EEF-49FF4519E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Anpassungen im Backend und in der Strukturliste können erweitert werden</a:t>
            </a:r>
          </a:p>
          <a:p>
            <a:pPr marL="0" indent="0">
              <a:buNone/>
            </a:pPr>
            <a:endParaRPr lang="de-DE"/>
          </a:p>
          <a:p>
            <a:r>
              <a:rPr lang="de-DE"/>
              <a:t>Alle beschriebenen Module wurden umgesetzt und dokumentiert</a:t>
            </a:r>
          </a:p>
          <a:p>
            <a:endParaRPr lang="de-DE"/>
          </a:p>
          <a:p>
            <a:r>
              <a:rPr lang="de-DE"/>
              <a:t>Das Projekt könnte vom Design ausgebessert werden (Option)</a:t>
            </a:r>
          </a:p>
          <a:p>
            <a:endParaRPr lang="de-DE"/>
          </a:p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36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5F44F0-5129-05ED-C235-70D839290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0690AA-D73D-0288-CFA8-6794AEF6C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de-DE" sz="2000"/>
              <a:t>Vorstellung des Teams</a:t>
            </a:r>
          </a:p>
          <a:p>
            <a:pPr marL="457200" indent="-457200">
              <a:buAutoNum type="arabicPeriod"/>
            </a:pPr>
            <a:r>
              <a:rPr lang="de-DE" sz="2000"/>
              <a:t>Vorstellung des Projektes</a:t>
            </a:r>
          </a:p>
          <a:p>
            <a:pPr marL="457200" indent="-457200">
              <a:buAutoNum type="arabicPeriod"/>
            </a:pPr>
            <a:r>
              <a:rPr lang="de-DE" sz="2000"/>
              <a:t>Produktübersicht</a:t>
            </a:r>
          </a:p>
          <a:p>
            <a:pPr marL="457200" indent="-457200">
              <a:buAutoNum type="arabicPeriod"/>
            </a:pPr>
            <a:r>
              <a:rPr lang="de-DE" sz="2000"/>
              <a:t>Architekturübersicht und Module</a:t>
            </a:r>
          </a:p>
          <a:p>
            <a:pPr marL="457200" indent="-457200">
              <a:buAutoNum type="arabicPeriod"/>
            </a:pPr>
            <a:r>
              <a:rPr lang="de-DE" sz="2000"/>
              <a:t>Vorgehensweise beim Testen</a:t>
            </a:r>
          </a:p>
          <a:p>
            <a:pPr marL="457200" indent="-457200">
              <a:buAutoNum type="arabicPeriod"/>
            </a:pPr>
            <a:r>
              <a:rPr lang="de-DE" sz="2000"/>
              <a:t>Vorführung Live-Demo</a:t>
            </a:r>
          </a:p>
          <a:p>
            <a:pPr marL="457200" indent="-457200">
              <a:buAutoNum type="arabicPeriod"/>
            </a:pPr>
            <a:r>
              <a:rPr lang="de-DE" sz="2000"/>
              <a:t>Fazit/Ausblick</a:t>
            </a:r>
          </a:p>
          <a:p>
            <a:pPr marL="457200" indent="-457200">
              <a:buAutoNum type="arabicPeriod"/>
            </a:pPr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134586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C0CCF94-9536-4A63-8FF2-E37827C92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970655A-F4C2-4D7E-BAB6-D3BFC5CA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8174"/>
            <a:ext cx="12192000" cy="4939827"/>
          </a:xfrm>
          <a:custGeom>
            <a:avLst/>
            <a:gdLst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499101 w 12192000"/>
              <a:gd name="connsiteY144" fmla="*/ 232983 h 4939827"/>
              <a:gd name="connsiteX145" fmla="*/ 4558432 w 12192000"/>
              <a:gd name="connsiteY145" fmla="*/ 269194 h 4939827"/>
              <a:gd name="connsiteX146" fmla="*/ 4635061 w 12192000"/>
              <a:gd name="connsiteY146" fmla="*/ 280682 h 4939827"/>
              <a:gd name="connsiteX147" fmla="*/ 4680829 w 12192000"/>
              <a:gd name="connsiteY147" fmla="*/ 287953 h 4939827"/>
              <a:gd name="connsiteX148" fmla="*/ 4807427 w 12192000"/>
              <a:gd name="connsiteY148" fmla="*/ 276835 h 4939827"/>
              <a:gd name="connsiteX149" fmla="*/ 5028933 w 12192000"/>
              <a:gd name="connsiteY149" fmla="*/ 183887 h 4939827"/>
              <a:gd name="connsiteX150" fmla="*/ 5093642 w 12192000"/>
              <a:gd name="connsiteY150" fmla="*/ 177214 h 4939827"/>
              <a:gd name="connsiteX151" fmla="*/ 5102642 w 12192000"/>
              <a:gd name="connsiteY151" fmla="*/ 186816 h 4939827"/>
              <a:gd name="connsiteX152" fmla="*/ 5193590 w 12192000"/>
              <a:gd name="connsiteY152" fmla="*/ 136361 h 4939827"/>
              <a:gd name="connsiteX153" fmla="*/ 5323922 w 12192000"/>
              <a:gd name="connsiteY153" fmla="*/ 146332 h 4939827"/>
              <a:gd name="connsiteX154" fmla="*/ 5421860 w 12192000"/>
              <a:gd name="connsiteY154" fmla="*/ 167298 h 4939827"/>
              <a:gd name="connsiteX155" fmla="*/ 5476948 w 12192000"/>
              <a:gd name="connsiteY155" fmla="*/ 173249 h 4939827"/>
              <a:gd name="connsiteX156" fmla="*/ 5516842 w 12192000"/>
              <a:gd name="connsiteY156" fmla="*/ 184018 h 4939827"/>
              <a:gd name="connsiteX157" fmla="*/ 5619415 w 12192000"/>
              <a:gd name="connsiteY157" fmla="*/ 176781 h 4939827"/>
              <a:gd name="connsiteX158" fmla="*/ 5789867 w 12192000"/>
              <a:gd name="connsiteY158" fmla="*/ 150304 h 4939827"/>
              <a:gd name="connsiteX159" fmla="*/ 5825953 w 12192000"/>
              <a:gd name="connsiteY159" fmla="*/ 147907 h 4939827"/>
              <a:gd name="connsiteX160" fmla="*/ 5856168 w 12192000"/>
              <a:gd name="connsiteY160" fmla="*/ 158719 h 4939827"/>
              <a:gd name="connsiteX161" fmla="*/ 5862476 w 12192000"/>
              <a:gd name="connsiteY161" fmla="*/ 172447 h 4939827"/>
              <a:gd name="connsiteX162" fmla="*/ 5882195 w 12192000"/>
              <a:gd name="connsiteY162" fmla="*/ 173195 h 4939827"/>
              <a:gd name="connsiteX163" fmla="*/ 5887271 w 12192000"/>
              <a:gd name="connsiteY163" fmla="*/ 176084 h 4939827"/>
              <a:gd name="connsiteX164" fmla="*/ 5916552 w 12192000"/>
              <a:gd name="connsiteY164" fmla="*/ 189955 h 4939827"/>
              <a:gd name="connsiteX165" fmla="*/ 5983240 w 12192000"/>
              <a:gd name="connsiteY165" fmla="*/ 152755 h 4939827"/>
              <a:gd name="connsiteX166" fmla="*/ 6061852 w 12192000"/>
              <a:gd name="connsiteY166" fmla="*/ 161953 h 4939827"/>
              <a:gd name="connsiteX167" fmla="*/ 6408386 w 12192000"/>
              <a:gd name="connsiteY167" fmla="*/ 157590 h 4939827"/>
              <a:gd name="connsiteX168" fmla="*/ 6531386 w 12192000"/>
              <a:gd name="connsiteY168" fmla="*/ 156103 h 4939827"/>
              <a:gd name="connsiteX169" fmla="*/ 6721509 w 12192000"/>
              <a:gd name="connsiteY169" fmla="*/ 54829 h 4939827"/>
              <a:gd name="connsiteX170" fmla="*/ 6947884 w 12192000"/>
              <a:gd name="connsiteY170" fmla="*/ 47587 h 4939827"/>
              <a:gd name="connsiteX171" fmla="*/ 6965101 w 12192000"/>
              <a:gd name="connsiteY171" fmla="*/ 25718 h 4939827"/>
              <a:gd name="connsiteX172" fmla="*/ 6986370 w 12192000"/>
              <a:gd name="connsiteY172" fmla="*/ 12659 h 4939827"/>
              <a:gd name="connsiteX173" fmla="*/ 6989536 w 12192000"/>
              <a:gd name="connsiteY173" fmla="*/ 14528 h 4939827"/>
              <a:gd name="connsiteX174" fmla="*/ 7015933 w 12192000"/>
              <a:gd name="connsiteY174" fmla="*/ 9653 h 4939827"/>
              <a:gd name="connsiteX175" fmla="*/ 7020592 w 12192000"/>
              <a:gd name="connsiteY175" fmla="*/ 1651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558432 w 12192000"/>
              <a:gd name="connsiteY144" fmla="*/ 269194 h 4939827"/>
              <a:gd name="connsiteX145" fmla="*/ 4635061 w 12192000"/>
              <a:gd name="connsiteY145" fmla="*/ 280682 h 4939827"/>
              <a:gd name="connsiteX146" fmla="*/ 4680829 w 12192000"/>
              <a:gd name="connsiteY146" fmla="*/ 287953 h 4939827"/>
              <a:gd name="connsiteX147" fmla="*/ 4807427 w 12192000"/>
              <a:gd name="connsiteY147" fmla="*/ 276835 h 4939827"/>
              <a:gd name="connsiteX148" fmla="*/ 5028933 w 12192000"/>
              <a:gd name="connsiteY148" fmla="*/ 183887 h 4939827"/>
              <a:gd name="connsiteX149" fmla="*/ 5093642 w 12192000"/>
              <a:gd name="connsiteY149" fmla="*/ 177214 h 4939827"/>
              <a:gd name="connsiteX150" fmla="*/ 5102642 w 12192000"/>
              <a:gd name="connsiteY150" fmla="*/ 186816 h 4939827"/>
              <a:gd name="connsiteX151" fmla="*/ 5193590 w 12192000"/>
              <a:gd name="connsiteY151" fmla="*/ 136361 h 4939827"/>
              <a:gd name="connsiteX152" fmla="*/ 5323922 w 12192000"/>
              <a:gd name="connsiteY152" fmla="*/ 146332 h 4939827"/>
              <a:gd name="connsiteX153" fmla="*/ 5421860 w 12192000"/>
              <a:gd name="connsiteY153" fmla="*/ 167298 h 4939827"/>
              <a:gd name="connsiteX154" fmla="*/ 5476948 w 12192000"/>
              <a:gd name="connsiteY154" fmla="*/ 173249 h 4939827"/>
              <a:gd name="connsiteX155" fmla="*/ 5516842 w 12192000"/>
              <a:gd name="connsiteY155" fmla="*/ 184018 h 4939827"/>
              <a:gd name="connsiteX156" fmla="*/ 5619415 w 12192000"/>
              <a:gd name="connsiteY156" fmla="*/ 176781 h 4939827"/>
              <a:gd name="connsiteX157" fmla="*/ 5789867 w 12192000"/>
              <a:gd name="connsiteY157" fmla="*/ 150304 h 4939827"/>
              <a:gd name="connsiteX158" fmla="*/ 5825953 w 12192000"/>
              <a:gd name="connsiteY158" fmla="*/ 147907 h 4939827"/>
              <a:gd name="connsiteX159" fmla="*/ 5856168 w 12192000"/>
              <a:gd name="connsiteY159" fmla="*/ 158719 h 4939827"/>
              <a:gd name="connsiteX160" fmla="*/ 5862476 w 12192000"/>
              <a:gd name="connsiteY160" fmla="*/ 172447 h 4939827"/>
              <a:gd name="connsiteX161" fmla="*/ 5882195 w 12192000"/>
              <a:gd name="connsiteY161" fmla="*/ 173195 h 4939827"/>
              <a:gd name="connsiteX162" fmla="*/ 5887271 w 12192000"/>
              <a:gd name="connsiteY162" fmla="*/ 176084 h 4939827"/>
              <a:gd name="connsiteX163" fmla="*/ 5916552 w 12192000"/>
              <a:gd name="connsiteY163" fmla="*/ 189955 h 4939827"/>
              <a:gd name="connsiteX164" fmla="*/ 5983240 w 12192000"/>
              <a:gd name="connsiteY164" fmla="*/ 152755 h 4939827"/>
              <a:gd name="connsiteX165" fmla="*/ 6061852 w 12192000"/>
              <a:gd name="connsiteY165" fmla="*/ 161953 h 4939827"/>
              <a:gd name="connsiteX166" fmla="*/ 6408386 w 12192000"/>
              <a:gd name="connsiteY166" fmla="*/ 157590 h 4939827"/>
              <a:gd name="connsiteX167" fmla="*/ 6531386 w 12192000"/>
              <a:gd name="connsiteY167" fmla="*/ 156103 h 4939827"/>
              <a:gd name="connsiteX168" fmla="*/ 6721509 w 12192000"/>
              <a:gd name="connsiteY168" fmla="*/ 54829 h 4939827"/>
              <a:gd name="connsiteX169" fmla="*/ 6947884 w 12192000"/>
              <a:gd name="connsiteY169" fmla="*/ 47587 h 4939827"/>
              <a:gd name="connsiteX170" fmla="*/ 6965101 w 12192000"/>
              <a:gd name="connsiteY170" fmla="*/ 25718 h 4939827"/>
              <a:gd name="connsiteX171" fmla="*/ 6986370 w 12192000"/>
              <a:gd name="connsiteY171" fmla="*/ 12659 h 4939827"/>
              <a:gd name="connsiteX172" fmla="*/ 6989536 w 12192000"/>
              <a:gd name="connsiteY172" fmla="*/ 14528 h 4939827"/>
              <a:gd name="connsiteX173" fmla="*/ 7015933 w 12192000"/>
              <a:gd name="connsiteY173" fmla="*/ 9653 h 4939827"/>
              <a:gd name="connsiteX174" fmla="*/ 7020592 w 12192000"/>
              <a:gd name="connsiteY174" fmla="*/ 1651 h 4939827"/>
              <a:gd name="connsiteX175" fmla="*/ 7025905 w 12192000"/>
              <a:gd name="connsiteY17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680829 w 12192000"/>
              <a:gd name="connsiteY145" fmla="*/ 287953 h 4939827"/>
              <a:gd name="connsiteX146" fmla="*/ 4807427 w 12192000"/>
              <a:gd name="connsiteY146" fmla="*/ 276835 h 4939827"/>
              <a:gd name="connsiteX147" fmla="*/ 5028933 w 12192000"/>
              <a:gd name="connsiteY147" fmla="*/ 183887 h 4939827"/>
              <a:gd name="connsiteX148" fmla="*/ 5093642 w 12192000"/>
              <a:gd name="connsiteY148" fmla="*/ 177214 h 4939827"/>
              <a:gd name="connsiteX149" fmla="*/ 5102642 w 12192000"/>
              <a:gd name="connsiteY149" fmla="*/ 186816 h 4939827"/>
              <a:gd name="connsiteX150" fmla="*/ 5193590 w 12192000"/>
              <a:gd name="connsiteY150" fmla="*/ 136361 h 4939827"/>
              <a:gd name="connsiteX151" fmla="*/ 5323922 w 12192000"/>
              <a:gd name="connsiteY151" fmla="*/ 146332 h 4939827"/>
              <a:gd name="connsiteX152" fmla="*/ 5421860 w 12192000"/>
              <a:gd name="connsiteY152" fmla="*/ 167298 h 4939827"/>
              <a:gd name="connsiteX153" fmla="*/ 5476948 w 12192000"/>
              <a:gd name="connsiteY153" fmla="*/ 173249 h 4939827"/>
              <a:gd name="connsiteX154" fmla="*/ 5516842 w 12192000"/>
              <a:gd name="connsiteY154" fmla="*/ 184018 h 4939827"/>
              <a:gd name="connsiteX155" fmla="*/ 5619415 w 12192000"/>
              <a:gd name="connsiteY155" fmla="*/ 176781 h 4939827"/>
              <a:gd name="connsiteX156" fmla="*/ 5789867 w 12192000"/>
              <a:gd name="connsiteY156" fmla="*/ 150304 h 4939827"/>
              <a:gd name="connsiteX157" fmla="*/ 5825953 w 12192000"/>
              <a:gd name="connsiteY157" fmla="*/ 147907 h 4939827"/>
              <a:gd name="connsiteX158" fmla="*/ 5856168 w 12192000"/>
              <a:gd name="connsiteY158" fmla="*/ 158719 h 4939827"/>
              <a:gd name="connsiteX159" fmla="*/ 5862476 w 12192000"/>
              <a:gd name="connsiteY159" fmla="*/ 172447 h 4939827"/>
              <a:gd name="connsiteX160" fmla="*/ 5882195 w 12192000"/>
              <a:gd name="connsiteY160" fmla="*/ 173195 h 4939827"/>
              <a:gd name="connsiteX161" fmla="*/ 5887271 w 12192000"/>
              <a:gd name="connsiteY161" fmla="*/ 176084 h 4939827"/>
              <a:gd name="connsiteX162" fmla="*/ 5916552 w 12192000"/>
              <a:gd name="connsiteY162" fmla="*/ 189955 h 4939827"/>
              <a:gd name="connsiteX163" fmla="*/ 5983240 w 12192000"/>
              <a:gd name="connsiteY163" fmla="*/ 152755 h 4939827"/>
              <a:gd name="connsiteX164" fmla="*/ 6061852 w 12192000"/>
              <a:gd name="connsiteY164" fmla="*/ 161953 h 4939827"/>
              <a:gd name="connsiteX165" fmla="*/ 6408386 w 12192000"/>
              <a:gd name="connsiteY165" fmla="*/ 157590 h 4939827"/>
              <a:gd name="connsiteX166" fmla="*/ 6531386 w 12192000"/>
              <a:gd name="connsiteY166" fmla="*/ 156103 h 4939827"/>
              <a:gd name="connsiteX167" fmla="*/ 6721509 w 12192000"/>
              <a:gd name="connsiteY167" fmla="*/ 54829 h 4939827"/>
              <a:gd name="connsiteX168" fmla="*/ 6947884 w 12192000"/>
              <a:gd name="connsiteY168" fmla="*/ 47587 h 4939827"/>
              <a:gd name="connsiteX169" fmla="*/ 6965101 w 12192000"/>
              <a:gd name="connsiteY169" fmla="*/ 25718 h 4939827"/>
              <a:gd name="connsiteX170" fmla="*/ 6986370 w 12192000"/>
              <a:gd name="connsiteY170" fmla="*/ 12659 h 4939827"/>
              <a:gd name="connsiteX171" fmla="*/ 6989536 w 12192000"/>
              <a:gd name="connsiteY171" fmla="*/ 14528 h 4939827"/>
              <a:gd name="connsiteX172" fmla="*/ 7015933 w 12192000"/>
              <a:gd name="connsiteY172" fmla="*/ 9653 h 4939827"/>
              <a:gd name="connsiteX173" fmla="*/ 7020592 w 12192000"/>
              <a:gd name="connsiteY173" fmla="*/ 1651 h 4939827"/>
              <a:gd name="connsiteX174" fmla="*/ 7025905 w 12192000"/>
              <a:gd name="connsiteY17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08386 w 12192000"/>
              <a:gd name="connsiteY164" fmla="*/ 157590 h 4939827"/>
              <a:gd name="connsiteX165" fmla="*/ 6531386 w 12192000"/>
              <a:gd name="connsiteY165" fmla="*/ 156103 h 4939827"/>
              <a:gd name="connsiteX166" fmla="*/ 6721509 w 12192000"/>
              <a:gd name="connsiteY166" fmla="*/ 54829 h 4939827"/>
              <a:gd name="connsiteX167" fmla="*/ 6947884 w 12192000"/>
              <a:gd name="connsiteY167" fmla="*/ 47587 h 4939827"/>
              <a:gd name="connsiteX168" fmla="*/ 6965101 w 12192000"/>
              <a:gd name="connsiteY168" fmla="*/ 25718 h 4939827"/>
              <a:gd name="connsiteX169" fmla="*/ 6986370 w 12192000"/>
              <a:gd name="connsiteY169" fmla="*/ 12659 h 4939827"/>
              <a:gd name="connsiteX170" fmla="*/ 6989536 w 12192000"/>
              <a:gd name="connsiteY170" fmla="*/ 14528 h 4939827"/>
              <a:gd name="connsiteX171" fmla="*/ 7015933 w 12192000"/>
              <a:gd name="connsiteY171" fmla="*/ 9653 h 4939827"/>
              <a:gd name="connsiteX172" fmla="*/ 7020592 w 12192000"/>
              <a:gd name="connsiteY172" fmla="*/ 1651 h 4939827"/>
              <a:gd name="connsiteX173" fmla="*/ 7025905 w 12192000"/>
              <a:gd name="connsiteY17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21509 w 12192000"/>
              <a:gd name="connsiteY165" fmla="*/ 54829 h 4939827"/>
              <a:gd name="connsiteX166" fmla="*/ 6947884 w 12192000"/>
              <a:gd name="connsiteY166" fmla="*/ 47587 h 4939827"/>
              <a:gd name="connsiteX167" fmla="*/ 6965101 w 12192000"/>
              <a:gd name="connsiteY167" fmla="*/ 25718 h 4939827"/>
              <a:gd name="connsiteX168" fmla="*/ 6986370 w 12192000"/>
              <a:gd name="connsiteY168" fmla="*/ 12659 h 4939827"/>
              <a:gd name="connsiteX169" fmla="*/ 6989536 w 12192000"/>
              <a:gd name="connsiteY169" fmla="*/ 14528 h 4939827"/>
              <a:gd name="connsiteX170" fmla="*/ 7015933 w 12192000"/>
              <a:gd name="connsiteY170" fmla="*/ 9653 h 4939827"/>
              <a:gd name="connsiteX171" fmla="*/ 7020592 w 12192000"/>
              <a:gd name="connsiteY171" fmla="*/ 1651 h 4939827"/>
              <a:gd name="connsiteX172" fmla="*/ 7025905 w 12192000"/>
              <a:gd name="connsiteY17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947884 w 12192000"/>
              <a:gd name="connsiteY165" fmla="*/ 47587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152287 w 12192000"/>
              <a:gd name="connsiteY163" fmla="*/ 116736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56458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922756 w 12192000"/>
              <a:gd name="connsiteY135" fmla="*/ 194044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98001 w 12192000"/>
              <a:gd name="connsiteY124" fmla="*/ 231941 h 4939827"/>
              <a:gd name="connsiteX125" fmla="*/ 3561557 w 12192000"/>
              <a:gd name="connsiteY125" fmla="*/ 228095 h 4939827"/>
              <a:gd name="connsiteX126" fmla="*/ 3611920 w 12192000"/>
              <a:gd name="connsiteY126" fmla="*/ 218094 h 4939827"/>
              <a:gd name="connsiteX127" fmla="*/ 3620528 w 12192000"/>
              <a:gd name="connsiteY127" fmla="*/ 218788 h 4939827"/>
              <a:gd name="connsiteX128" fmla="*/ 3620766 w 12192000"/>
              <a:gd name="connsiteY128" fmla="*/ 218511 h 4939827"/>
              <a:gd name="connsiteX129" fmla="*/ 3629977 w 12192000"/>
              <a:gd name="connsiteY129" fmla="*/ 218664 h 4939827"/>
              <a:gd name="connsiteX130" fmla="*/ 3636217 w 12192000"/>
              <a:gd name="connsiteY130" fmla="*/ 220048 h 4939827"/>
              <a:gd name="connsiteX131" fmla="*/ 3709484 w 12192000"/>
              <a:gd name="connsiteY131" fmla="*/ 186927 h 4939827"/>
              <a:gd name="connsiteX132" fmla="*/ 3761342 w 12192000"/>
              <a:gd name="connsiteY132" fmla="*/ 177474 h 4939827"/>
              <a:gd name="connsiteX133" fmla="*/ 3799748 w 12192000"/>
              <a:gd name="connsiteY133" fmla="*/ 167154 h 4939827"/>
              <a:gd name="connsiteX134" fmla="*/ 3922756 w 12192000"/>
              <a:gd name="connsiteY134" fmla="*/ 194044 h 4939827"/>
              <a:gd name="connsiteX135" fmla="*/ 4028476 w 12192000"/>
              <a:gd name="connsiteY135" fmla="*/ 223679 h 4939827"/>
              <a:gd name="connsiteX136" fmla="*/ 4191582 w 12192000"/>
              <a:gd name="connsiteY136" fmla="*/ 238952 h 4939827"/>
              <a:gd name="connsiteX137" fmla="*/ 4251024 w 12192000"/>
              <a:gd name="connsiteY137" fmla="*/ 240874 h 4939827"/>
              <a:gd name="connsiteX138" fmla="*/ 4355275 w 12192000"/>
              <a:gd name="connsiteY138" fmla="*/ 260205 h 4939827"/>
              <a:gd name="connsiteX139" fmla="*/ 4423807 w 12192000"/>
              <a:gd name="connsiteY139" fmla="*/ 270366 h 4939827"/>
              <a:gd name="connsiteX140" fmla="*/ 4558432 w 12192000"/>
              <a:gd name="connsiteY140" fmla="*/ 269194 h 4939827"/>
              <a:gd name="connsiteX141" fmla="*/ 4635061 w 12192000"/>
              <a:gd name="connsiteY141" fmla="*/ 280682 h 4939827"/>
              <a:gd name="connsiteX142" fmla="*/ 4807427 w 12192000"/>
              <a:gd name="connsiteY142" fmla="*/ 276835 h 4939827"/>
              <a:gd name="connsiteX143" fmla="*/ 5028933 w 12192000"/>
              <a:gd name="connsiteY143" fmla="*/ 183887 h 4939827"/>
              <a:gd name="connsiteX144" fmla="*/ 5093642 w 12192000"/>
              <a:gd name="connsiteY144" fmla="*/ 177214 h 4939827"/>
              <a:gd name="connsiteX145" fmla="*/ 5102642 w 12192000"/>
              <a:gd name="connsiteY145" fmla="*/ 186816 h 4939827"/>
              <a:gd name="connsiteX146" fmla="*/ 5193590 w 12192000"/>
              <a:gd name="connsiteY146" fmla="*/ 156458 h 4939827"/>
              <a:gd name="connsiteX147" fmla="*/ 5323922 w 12192000"/>
              <a:gd name="connsiteY147" fmla="*/ 146332 h 4939827"/>
              <a:gd name="connsiteX148" fmla="*/ 5421860 w 12192000"/>
              <a:gd name="connsiteY148" fmla="*/ 167298 h 4939827"/>
              <a:gd name="connsiteX149" fmla="*/ 5476948 w 12192000"/>
              <a:gd name="connsiteY149" fmla="*/ 173249 h 4939827"/>
              <a:gd name="connsiteX150" fmla="*/ 5516842 w 12192000"/>
              <a:gd name="connsiteY150" fmla="*/ 184018 h 4939827"/>
              <a:gd name="connsiteX151" fmla="*/ 5619415 w 12192000"/>
              <a:gd name="connsiteY151" fmla="*/ 176781 h 4939827"/>
              <a:gd name="connsiteX152" fmla="*/ 5789867 w 12192000"/>
              <a:gd name="connsiteY152" fmla="*/ 150304 h 4939827"/>
              <a:gd name="connsiteX153" fmla="*/ 5825953 w 12192000"/>
              <a:gd name="connsiteY153" fmla="*/ 147907 h 4939827"/>
              <a:gd name="connsiteX154" fmla="*/ 5856168 w 12192000"/>
              <a:gd name="connsiteY154" fmla="*/ 158719 h 4939827"/>
              <a:gd name="connsiteX155" fmla="*/ 5862476 w 12192000"/>
              <a:gd name="connsiteY155" fmla="*/ 172447 h 4939827"/>
              <a:gd name="connsiteX156" fmla="*/ 5882195 w 12192000"/>
              <a:gd name="connsiteY156" fmla="*/ 173195 h 4939827"/>
              <a:gd name="connsiteX157" fmla="*/ 5887271 w 12192000"/>
              <a:gd name="connsiteY157" fmla="*/ 176084 h 4939827"/>
              <a:gd name="connsiteX158" fmla="*/ 5921577 w 12192000"/>
              <a:gd name="connsiteY158" fmla="*/ 169858 h 4939827"/>
              <a:gd name="connsiteX159" fmla="*/ 5983240 w 12192000"/>
              <a:gd name="connsiteY159" fmla="*/ 152755 h 4939827"/>
              <a:gd name="connsiteX160" fmla="*/ 6152287 w 12192000"/>
              <a:gd name="connsiteY160" fmla="*/ 116736 h 4939827"/>
              <a:gd name="connsiteX161" fmla="*/ 6415830 w 12192000"/>
              <a:gd name="connsiteY161" fmla="*/ 136006 h 4939827"/>
              <a:gd name="connsiteX162" fmla="*/ 6756965 w 12192000"/>
              <a:gd name="connsiteY162" fmla="*/ 57636 h 4939827"/>
              <a:gd name="connsiteX163" fmla="*/ 6819400 w 12192000"/>
              <a:gd name="connsiteY163" fmla="*/ 30742 h 4939827"/>
              <a:gd name="connsiteX164" fmla="*/ 6986370 w 12192000"/>
              <a:gd name="connsiteY164" fmla="*/ 12659 h 4939827"/>
              <a:gd name="connsiteX165" fmla="*/ 6989536 w 12192000"/>
              <a:gd name="connsiteY165" fmla="*/ 14528 h 4939827"/>
              <a:gd name="connsiteX166" fmla="*/ 7015933 w 12192000"/>
              <a:gd name="connsiteY166" fmla="*/ 9653 h 4939827"/>
              <a:gd name="connsiteX167" fmla="*/ 7020592 w 12192000"/>
              <a:gd name="connsiteY167" fmla="*/ 1651 h 4939827"/>
              <a:gd name="connsiteX168" fmla="*/ 7025905 w 12192000"/>
              <a:gd name="connsiteY16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30844 w 12192000"/>
              <a:gd name="connsiteY115" fmla="*/ 225861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3030844 w 12192000"/>
              <a:gd name="connsiteY114" fmla="*/ 225861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87089 w 12192000"/>
              <a:gd name="connsiteY55" fmla="*/ 303891 h 4939827"/>
              <a:gd name="connsiteX56" fmla="*/ 9371484 w 12192000"/>
              <a:gd name="connsiteY56" fmla="*/ 329634 h 4939827"/>
              <a:gd name="connsiteX57" fmla="*/ 9404829 w 12192000"/>
              <a:gd name="connsiteY57" fmla="*/ 339038 h 4939827"/>
              <a:gd name="connsiteX58" fmla="*/ 9427021 w 12192000"/>
              <a:gd name="connsiteY58" fmla="*/ 358784 h 4939827"/>
              <a:gd name="connsiteX59" fmla="*/ 9670844 w 12192000"/>
              <a:gd name="connsiteY59" fmla="*/ 405128 h 4939827"/>
              <a:gd name="connsiteX60" fmla="*/ 9816083 w 12192000"/>
              <a:gd name="connsiteY60" fmla="*/ 416573 h 4939827"/>
              <a:gd name="connsiteX61" fmla="*/ 9936741 w 12192000"/>
              <a:gd name="connsiteY61" fmla="*/ 437044 h 4939827"/>
              <a:gd name="connsiteX62" fmla="*/ 10050093 w 12192000"/>
              <a:gd name="connsiteY62" fmla="*/ 443783 h 4939827"/>
              <a:gd name="connsiteX63" fmla="*/ 10130090 w 12192000"/>
              <a:gd name="connsiteY63" fmla="*/ 459520 h 4939827"/>
              <a:gd name="connsiteX64" fmla="*/ 10173456 w 12192000"/>
              <a:gd name="connsiteY64" fmla="*/ 457749 h 4939827"/>
              <a:gd name="connsiteX65" fmla="*/ 10218232 w 12192000"/>
              <a:gd name="connsiteY65" fmla="*/ 459820 h 4939827"/>
              <a:gd name="connsiteX66" fmla="*/ 10354176 w 12192000"/>
              <a:gd name="connsiteY66" fmla="*/ 471377 h 4939827"/>
              <a:gd name="connsiteX67" fmla="*/ 10430681 w 12192000"/>
              <a:gd name="connsiteY67" fmla="*/ 481226 h 4939827"/>
              <a:gd name="connsiteX68" fmla="*/ 10478169 w 12192000"/>
              <a:gd name="connsiteY68" fmla="*/ 481774 h 4939827"/>
              <a:gd name="connsiteX69" fmla="*/ 10540907 w 12192000"/>
              <a:gd name="connsiteY69" fmla="*/ 485607 h 4939827"/>
              <a:gd name="connsiteX70" fmla="*/ 10614941 w 12192000"/>
              <a:gd name="connsiteY70" fmla="*/ 487592 h 4939827"/>
              <a:gd name="connsiteX71" fmla="*/ 10674098 w 12192000"/>
              <a:gd name="connsiteY71" fmla="*/ 521656 h 4939827"/>
              <a:gd name="connsiteX72" fmla="*/ 10874834 w 12192000"/>
              <a:gd name="connsiteY72" fmla="*/ 574867 h 4939827"/>
              <a:gd name="connsiteX73" fmla="*/ 10944981 w 12192000"/>
              <a:gd name="connsiteY73" fmla="*/ 615042 h 4939827"/>
              <a:gd name="connsiteX74" fmla="*/ 11006376 w 12192000"/>
              <a:gd name="connsiteY74" fmla="*/ 645957 h 4939827"/>
              <a:gd name="connsiteX75" fmla="*/ 11076308 w 12192000"/>
              <a:gd name="connsiteY75" fmla="*/ 675698 h 4939827"/>
              <a:gd name="connsiteX76" fmla="*/ 11148789 w 12192000"/>
              <a:gd name="connsiteY76" fmla="*/ 685041 h 4939827"/>
              <a:gd name="connsiteX77" fmla="*/ 11249129 w 12192000"/>
              <a:gd name="connsiteY77" fmla="*/ 684218 h 4939827"/>
              <a:gd name="connsiteX78" fmla="*/ 11299915 w 12192000"/>
              <a:gd name="connsiteY78" fmla="*/ 692177 h 4939827"/>
              <a:gd name="connsiteX79" fmla="*/ 11386973 w 12192000"/>
              <a:gd name="connsiteY79" fmla="*/ 708209 h 4939827"/>
              <a:gd name="connsiteX80" fmla="*/ 11500105 w 12192000"/>
              <a:gd name="connsiteY80" fmla="*/ 735014 h 4939827"/>
              <a:gd name="connsiteX81" fmla="*/ 11621735 w 12192000"/>
              <a:gd name="connsiteY81" fmla="*/ 789584 h 4939827"/>
              <a:gd name="connsiteX82" fmla="*/ 11691200 w 12192000"/>
              <a:gd name="connsiteY82" fmla="*/ 867902 h 4939827"/>
              <a:gd name="connsiteX83" fmla="*/ 11819427 w 12192000"/>
              <a:gd name="connsiteY83" fmla="*/ 911634 h 4939827"/>
              <a:gd name="connsiteX84" fmla="*/ 11969720 w 12192000"/>
              <a:gd name="connsiteY84" fmla="*/ 964737 h 4939827"/>
              <a:gd name="connsiteX85" fmla="*/ 12055766 w 12192000"/>
              <a:gd name="connsiteY85" fmla="*/ 991268 h 4939827"/>
              <a:gd name="connsiteX86" fmla="*/ 12171539 w 12192000"/>
              <a:gd name="connsiteY86" fmla="*/ 995427 h 4939827"/>
              <a:gd name="connsiteX87" fmla="*/ 12187831 w 12192000"/>
              <a:gd name="connsiteY87" fmla="*/ 996580 h 4939827"/>
              <a:gd name="connsiteX88" fmla="*/ 12192000 w 12192000"/>
              <a:gd name="connsiteY88" fmla="*/ 996726 h 4939827"/>
              <a:gd name="connsiteX89" fmla="*/ 12192000 w 12192000"/>
              <a:gd name="connsiteY89" fmla="*/ 4939827 h 4939827"/>
              <a:gd name="connsiteX90" fmla="*/ 0 w 12192000"/>
              <a:gd name="connsiteY90" fmla="*/ 4939827 h 4939827"/>
              <a:gd name="connsiteX91" fmla="*/ 0 w 12192000"/>
              <a:gd name="connsiteY91" fmla="*/ 512043 h 4939827"/>
              <a:gd name="connsiteX92" fmla="*/ 7381 w 12192000"/>
              <a:gd name="connsiteY92" fmla="*/ 512580 h 4939827"/>
              <a:gd name="connsiteX93" fmla="*/ 100029 w 12192000"/>
              <a:gd name="connsiteY93" fmla="*/ 504758 h 4939827"/>
              <a:gd name="connsiteX94" fmla="*/ 155244 w 12192000"/>
              <a:gd name="connsiteY94" fmla="*/ 525130 h 4939827"/>
              <a:gd name="connsiteX95" fmla="*/ 254366 w 12192000"/>
              <a:gd name="connsiteY95" fmla="*/ 534449 h 4939827"/>
              <a:gd name="connsiteX96" fmla="*/ 447292 w 12192000"/>
              <a:gd name="connsiteY96" fmla="*/ 542725 h 4939827"/>
              <a:gd name="connsiteX97" fmla="*/ 628105 w 12192000"/>
              <a:gd name="connsiteY97" fmla="*/ 547853 h 4939827"/>
              <a:gd name="connsiteX98" fmla="*/ 783146 w 12192000"/>
              <a:gd name="connsiteY98" fmla="*/ 591799 h 4939827"/>
              <a:gd name="connsiteX99" fmla="*/ 1043676 w 12192000"/>
              <a:gd name="connsiteY99" fmla="*/ 591887 h 4939827"/>
              <a:gd name="connsiteX100" fmla="*/ 1281816 w 12192000"/>
              <a:gd name="connsiteY100" fmla="*/ 520946 h 4939827"/>
              <a:gd name="connsiteX101" fmla="*/ 1486347 w 12192000"/>
              <a:gd name="connsiteY101" fmla="*/ 487310 h 4939827"/>
              <a:gd name="connsiteX102" fmla="*/ 1568079 w 12192000"/>
              <a:gd name="connsiteY102" fmla="*/ 462531 h 4939827"/>
              <a:gd name="connsiteX103" fmla="*/ 1622516 w 12192000"/>
              <a:gd name="connsiteY103" fmla="*/ 466058 h 4939827"/>
              <a:gd name="connsiteX104" fmla="*/ 1655457 w 12192000"/>
              <a:gd name="connsiteY104" fmla="*/ 465359 h 4939827"/>
              <a:gd name="connsiteX105" fmla="*/ 1717454 w 12192000"/>
              <a:gd name="connsiteY105" fmla="*/ 417203 h 4939827"/>
              <a:gd name="connsiteX106" fmla="*/ 1913794 w 12192000"/>
              <a:gd name="connsiteY106" fmla="*/ 365255 h 4939827"/>
              <a:gd name="connsiteX107" fmla="*/ 2129762 w 12192000"/>
              <a:gd name="connsiteY107" fmla="*/ 367832 h 4939827"/>
              <a:gd name="connsiteX108" fmla="*/ 2376970 w 12192000"/>
              <a:gd name="connsiteY108" fmla="*/ 350129 h 4939827"/>
              <a:gd name="connsiteX109" fmla="*/ 2480155 w 12192000"/>
              <a:gd name="connsiteY109" fmla="*/ 359227 h 4939827"/>
              <a:gd name="connsiteX110" fmla="*/ 2586782 w 12192000"/>
              <a:gd name="connsiteY110" fmla="*/ 339352 h 4939827"/>
              <a:gd name="connsiteX111" fmla="*/ 2679617 w 12192000"/>
              <a:gd name="connsiteY111" fmla="*/ 305383 h 4939827"/>
              <a:gd name="connsiteX112" fmla="*/ 2788947 w 12192000"/>
              <a:gd name="connsiteY112" fmla="*/ 250375 h 4939827"/>
              <a:gd name="connsiteX113" fmla="*/ 2965530 w 12192000"/>
              <a:gd name="connsiteY113" fmla="*/ 245958 h 4939827"/>
              <a:gd name="connsiteX114" fmla="*/ 3103677 w 12192000"/>
              <a:gd name="connsiteY114" fmla="*/ 209527 h 4939827"/>
              <a:gd name="connsiteX115" fmla="*/ 3126759 w 12192000"/>
              <a:gd name="connsiteY115" fmla="*/ 211226 h 4939827"/>
              <a:gd name="connsiteX116" fmla="*/ 3164020 w 12192000"/>
              <a:gd name="connsiteY116" fmla="*/ 212779 h 4939827"/>
              <a:gd name="connsiteX117" fmla="*/ 3285019 w 12192000"/>
              <a:gd name="connsiteY117" fmla="*/ 220535 h 4939827"/>
              <a:gd name="connsiteX118" fmla="*/ 3365154 w 12192000"/>
              <a:gd name="connsiteY118" fmla="*/ 226416 h 4939827"/>
              <a:gd name="connsiteX119" fmla="*/ 3367507 w 12192000"/>
              <a:gd name="connsiteY119" fmla="*/ 225416 h 4939827"/>
              <a:gd name="connsiteX120" fmla="*/ 3387567 w 12192000"/>
              <a:gd name="connsiteY120" fmla="*/ 227103 h 4939827"/>
              <a:gd name="connsiteX121" fmla="*/ 3498001 w 12192000"/>
              <a:gd name="connsiteY121" fmla="*/ 231941 h 4939827"/>
              <a:gd name="connsiteX122" fmla="*/ 3561557 w 12192000"/>
              <a:gd name="connsiteY122" fmla="*/ 228095 h 4939827"/>
              <a:gd name="connsiteX123" fmla="*/ 3611920 w 12192000"/>
              <a:gd name="connsiteY123" fmla="*/ 218094 h 4939827"/>
              <a:gd name="connsiteX124" fmla="*/ 3620528 w 12192000"/>
              <a:gd name="connsiteY124" fmla="*/ 218788 h 4939827"/>
              <a:gd name="connsiteX125" fmla="*/ 3620766 w 12192000"/>
              <a:gd name="connsiteY125" fmla="*/ 218511 h 4939827"/>
              <a:gd name="connsiteX126" fmla="*/ 3629977 w 12192000"/>
              <a:gd name="connsiteY126" fmla="*/ 218664 h 4939827"/>
              <a:gd name="connsiteX127" fmla="*/ 3636217 w 12192000"/>
              <a:gd name="connsiteY127" fmla="*/ 220048 h 4939827"/>
              <a:gd name="connsiteX128" fmla="*/ 3709484 w 12192000"/>
              <a:gd name="connsiteY128" fmla="*/ 186927 h 4939827"/>
              <a:gd name="connsiteX129" fmla="*/ 3761342 w 12192000"/>
              <a:gd name="connsiteY129" fmla="*/ 177474 h 4939827"/>
              <a:gd name="connsiteX130" fmla="*/ 3799748 w 12192000"/>
              <a:gd name="connsiteY130" fmla="*/ 167154 h 4939827"/>
              <a:gd name="connsiteX131" fmla="*/ 3922756 w 12192000"/>
              <a:gd name="connsiteY131" fmla="*/ 194044 h 4939827"/>
              <a:gd name="connsiteX132" fmla="*/ 4028476 w 12192000"/>
              <a:gd name="connsiteY132" fmla="*/ 223679 h 4939827"/>
              <a:gd name="connsiteX133" fmla="*/ 4191582 w 12192000"/>
              <a:gd name="connsiteY133" fmla="*/ 238952 h 4939827"/>
              <a:gd name="connsiteX134" fmla="*/ 4251024 w 12192000"/>
              <a:gd name="connsiteY134" fmla="*/ 240874 h 4939827"/>
              <a:gd name="connsiteX135" fmla="*/ 4355275 w 12192000"/>
              <a:gd name="connsiteY135" fmla="*/ 260205 h 4939827"/>
              <a:gd name="connsiteX136" fmla="*/ 4423807 w 12192000"/>
              <a:gd name="connsiteY136" fmla="*/ 270366 h 4939827"/>
              <a:gd name="connsiteX137" fmla="*/ 4558432 w 12192000"/>
              <a:gd name="connsiteY137" fmla="*/ 269194 h 4939827"/>
              <a:gd name="connsiteX138" fmla="*/ 4635061 w 12192000"/>
              <a:gd name="connsiteY138" fmla="*/ 280682 h 4939827"/>
              <a:gd name="connsiteX139" fmla="*/ 4807427 w 12192000"/>
              <a:gd name="connsiteY139" fmla="*/ 276835 h 4939827"/>
              <a:gd name="connsiteX140" fmla="*/ 5028933 w 12192000"/>
              <a:gd name="connsiteY140" fmla="*/ 183887 h 4939827"/>
              <a:gd name="connsiteX141" fmla="*/ 5093642 w 12192000"/>
              <a:gd name="connsiteY141" fmla="*/ 177214 h 4939827"/>
              <a:gd name="connsiteX142" fmla="*/ 5102642 w 12192000"/>
              <a:gd name="connsiteY142" fmla="*/ 186816 h 4939827"/>
              <a:gd name="connsiteX143" fmla="*/ 5193590 w 12192000"/>
              <a:gd name="connsiteY143" fmla="*/ 156458 h 4939827"/>
              <a:gd name="connsiteX144" fmla="*/ 5323922 w 12192000"/>
              <a:gd name="connsiteY144" fmla="*/ 146332 h 4939827"/>
              <a:gd name="connsiteX145" fmla="*/ 5421860 w 12192000"/>
              <a:gd name="connsiteY145" fmla="*/ 167298 h 4939827"/>
              <a:gd name="connsiteX146" fmla="*/ 5476948 w 12192000"/>
              <a:gd name="connsiteY146" fmla="*/ 173249 h 4939827"/>
              <a:gd name="connsiteX147" fmla="*/ 5516842 w 12192000"/>
              <a:gd name="connsiteY147" fmla="*/ 184018 h 4939827"/>
              <a:gd name="connsiteX148" fmla="*/ 5619415 w 12192000"/>
              <a:gd name="connsiteY148" fmla="*/ 176781 h 4939827"/>
              <a:gd name="connsiteX149" fmla="*/ 5789867 w 12192000"/>
              <a:gd name="connsiteY149" fmla="*/ 150304 h 4939827"/>
              <a:gd name="connsiteX150" fmla="*/ 5825953 w 12192000"/>
              <a:gd name="connsiteY150" fmla="*/ 147907 h 4939827"/>
              <a:gd name="connsiteX151" fmla="*/ 5856168 w 12192000"/>
              <a:gd name="connsiteY151" fmla="*/ 158719 h 4939827"/>
              <a:gd name="connsiteX152" fmla="*/ 5862476 w 12192000"/>
              <a:gd name="connsiteY152" fmla="*/ 172447 h 4939827"/>
              <a:gd name="connsiteX153" fmla="*/ 5882195 w 12192000"/>
              <a:gd name="connsiteY153" fmla="*/ 173195 h 4939827"/>
              <a:gd name="connsiteX154" fmla="*/ 5887271 w 12192000"/>
              <a:gd name="connsiteY154" fmla="*/ 176084 h 4939827"/>
              <a:gd name="connsiteX155" fmla="*/ 5921577 w 12192000"/>
              <a:gd name="connsiteY155" fmla="*/ 169858 h 4939827"/>
              <a:gd name="connsiteX156" fmla="*/ 5983240 w 12192000"/>
              <a:gd name="connsiteY156" fmla="*/ 152755 h 4939827"/>
              <a:gd name="connsiteX157" fmla="*/ 6152287 w 12192000"/>
              <a:gd name="connsiteY157" fmla="*/ 116736 h 4939827"/>
              <a:gd name="connsiteX158" fmla="*/ 6415830 w 12192000"/>
              <a:gd name="connsiteY158" fmla="*/ 136006 h 4939827"/>
              <a:gd name="connsiteX159" fmla="*/ 6756965 w 12192000"/>
              <a:gd name="connsiteY159" fmla="*/ 57636 h 4939827"/>
              <a:gd name="connsiteX160" fmla="*/ 6819400 w 12192000"/>
              <a:gd name="connsiteY160" fmla="*/ 30742 h 4939827"/>
              <a:gd name="connsiteX161" fmla="*/ 6986370 w 12192000"/>
              <a:gd name="connsiteY161" fmla="*/ 12659 h 4939827"/>
              <a:gd name="connsiteX162" fmla="*/ 6989536 w 12192000"/>
              <a:gd name="connsiteY162" fmla="*/ 14528 h 4939827"/>
              <a:gd name="connsiteX163" fmla="*/ 7015933 w 12192000"/>
              <a:gd name="connsiteY163" fmla="*/ 9653 h 4939827"/>
              <a:gd name="connsiteX164" fmla="*/ 7020592 w 12192000"/>
              <a:gd name="connsiteY164" fmla="*/ 1651 h 4939827"/>
              <a:gd name="connsiteX165" fmla="*/ 7025905 w 12192000"/>
              <a:gd name="connsiteY16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371484 w 12192000"/>
              <a:gd name="connsiteY55" fmla="*/ 329634 h 4939827"/>
              <a:gd name="connsiteX56" fmla="*/ 9404829 w 12192000"/>
              <a:gd name="connsiteY56" fmla="*/ 339038 h 4939827"/>
              <a:gd name="connsiteX57" fmla="*/ 9427021 w 12192000"/>
              <a:gd name="connsiteY57" fmla="*/ 358784 h 4939827"/>
              <a:gd name="connsiteX58" fmla="*/ 9670844 w 12192000"/>
              <a:gd name="connsiteY58" fmla="*/ 405128 h 4939827"/>
              <a:gd name="connsiteX59" fmla="*/ 9816083 w 12192000"/>
              <a:gd name="connsiteY59" fmla="*/ 416573 h 4939827"/>
              <a:gd name="connsiteX60" fmla="*/ 9936741 w 12192000"/>
              <a:gd name="connsiteY60" fmla="*/ 437044 h 4939827"/>
              <a:gd name="connsiteX61" fmla="*/ 10050093 w 12192000"/>
              <a:gd name="connsiteY61" fmla="*/ 443783 h 4939827"/>
              <a:gd name="connsiteX62" fmla="*/ 10130090 w 12192000"/>
              <a:gd name="connsiteY62" fmla="*/ 459520 h 4939827"/>
              <a:gd name="connsiteX63" fmla="*/ 10173456 w 12192000"/>
              <a:gd name="connsiteY63" fmla="*/ 457749 h 4939827"/>
              <a:gd name="connsiteX64" fmla="*/ 10218232 w 12192000"/>
              <a:gd name="connsiteY64" fmla="*/ 459820 h 4939827"/>
              <a:gd name="connsiteX65" fmla="*/ 10354176 w 12192000"/>
              <a:gd name="connsiteY65" fmla="*/ 471377 h 4939827"/>
              <a:gd name="connsiteX66" fmla="*/ 10430681 w 12192000"/>
              <a:gd name="connsiteY66" fmla="*/ 481226 h 4939827"/>
              <a:gd name="connsiteX67" fmla="*/ 10478169 w 12192000"/>
              <a:gd name="connsiteY67" fmla="*/ 481774 h 4939827"/>
              <a:gd name="connsiteX68" fmla="*/ 10540907 w 12192000"/>
              <a:gd name="connsiteY68" fmla="*/ 485607 h 4939827"/>
              <a:gd name="connsiteX69" fmla="*/ 10614941 w 12192000"/>
              <a:gd name="connsiteY69" fmla="*/ 487592 h 4939827"/>
              <a:gd name="connsiteX70" fmla="*/ 10674098 w 12192000"/>
              <a:gd name="connsiteY70" fmla="*/ 521656 h 4939827"/>
              <a:gd name="connsiteX71" fmla="*/ 10874834 w 12192000"/>
              <a:gd name="connsiteY71" fmla="*/ 574867 h 4939827"/>
              <a:gd name="connsiteX72" fmla="*/ 10944981 w 12192000"/>
              <a:gd name="connsiteY72" fmla="*/ 615042 h 4939827"/>
              <a:gd name="connsiteX73" fmla="*/ 11006376 w 12192000"/>
              <a:gd name="connsiteY73" fmla="*/ 645957 h 4939827"/>
              <a:gd name="connsiteX74" fmla="*/ 11076308 w 12192000"/>
              <a:gd name="connsiteY74" fmla="*/ 675698 h 4939827"/>
              <a:gd name="connsiteX75" fmla="*/ 11148789 w 12192000"/>
              <a:gd name="connsiteY75" fmla="*/ 685041 h 4939827"/>
              <a:gd name="connsiteX76" fmla="*/ 11249129 w 12192000"/>
              <a:gd name="connsiteY76" fmla="*/ 684218 h 4939827"/>
              <a:gd name="connsiteX77" fmla="*/ 11299915 w 12192000"/>
              <a:gd name="connsiteY77" fmla="*/ 692177 h 4939827"/>
              <a:gd name="connsiteX78" fmla="*/ 11386973 w 12192000"/>
              <a:gd name="connsiteY78" fmla="*/ 708209 h 4939827"/>
              <a:gd name="connsiteX79" fmla="*/ 11500105 w 12192000"/>
              <a:gd name="connsiteY79" fmla="*/ 735014 h 4939827"/>
              <a:gd name="connsiteX80" fmla="*/ 11621735 w 12192000"/>
              <a:gd name="connsiteY80" fmla="*/ 789584 h 4939827"/>
              <a:gd name="connsiteX81" fmla="*/ 11691200 w 12192000"/>
              <a:gd name="connsiteY81" fmla="*/ 867902 h 4939827"/>
              <a:gd name="connsiteX82" fmla="*/ 11819427 w 12192000"/>
              <a:gd name="connsiteY82" fmla="*/ 911634 h 4939827"/>
              <a:gd name="connsiteX83" fmla="*/ 11969720 w 12192000"/>
              <a:gd name="connsiteY83" fmla="*/ 964737 h 4939827"/>
              <a:gd name="connsiteX84" fmla="*/ 12055766 w 12192000"/>
              <a:gd name="connsiteY84" fmla="*/ 991268 h 4939827"/>
              <a:gd name="connsiteX85" fmla="*/ 12171539 w 12192000"/>
              <a:gd name="connsiteY85" fmla="*/ 995427 h 4939827"/>
              <a:gd name="connsiteX86" fmla="*/ 12187831 w 12192000"/>
              <a:gd name="connsiteY86" fmla="*/ 996580 h 4939827"/>
              <a:gd name="connsiteX87" fmla="*/ 12192000 w 12192000"/>
              <a:gd name="connsiteY87" fmla="*/ 996726 h 4939827"/>
              <a:gd name="connsiteX88" fmla="*/ 12192000 w 12192000"/>
              <a:gd name="connsiteY88" fmla="*/ 4939827 h 4939827"/>
              <a:gd name="connsiteX89" fmla="*/ 0 w 12192000"/>
              <a:gd name="connsiteY89" fmla="*/ 4939827 h 4939827"/>
              <a:gd name="connsiteX90" fmla="*/ 0 w 12192000"/>
              <a:gd name="connsiteY90" fmla="*/ 512043 h 4939827"/>
              <a:gd name="connsiteX91" fmla="*/ 7381 w 12192000"/>
              <a:gd name="connsiteY91" fmla="*/ 512580 h 4939827"/>
              <a:gd name="connsiteX92" fmla="*/ 100029 w 12192000"/>
              <a:gd name="connsiteY92" fmla="*/ 504758 h 4939827"/>
              <a:gd name="connsiteX93" fmla="*/ 155244 w 12192000"/>
              <a:gd name="connsiteY93" fmla="*/ 525130 h 4939827"/>
              <a:gd name="connsiteX94" fmla="*/ 254366 w 12192000"/>
              <a:gd name="connsiteY94" fmla="*/ 534449 h 4939827"/>
              <a:gd name="connsiteX95" fmla="*/ 447292 w 12192000"/>
              <a:gd name="connsiteY95" fmla="*/ 542725 h 4939827"/>
              <a:gd name="connsiteX96" fmla="*/ 628105 w 12192000"/>
              <a:gd name="connsiteY96" fmla="*/ 547853 h 4939827"/>
              <a:gd name="connsiteX97" fmla="*/ 783146 w 12192000"/>
              <a:gd name="connsiteY97" fmla="*/ 591799 h 4939827"/>
              <a:gd name="connsiteX98" fmla="*/ 1043676 w 12192000"/>
              <a:gd name="connsiteY98" fmla="*/ 591887 h 4939827"/>
              <a:gd name="connsiteX99" fmla="*/ 1281816 w 12192000"/>
              <a:gd name="connsiteY99" fmla="*/ 520946 h 4939827"/>
              <a:gd name="connsiteX100" fmla="*/ 1486347 w 12192000"/>
              <a:gd name="connsiteY100" fmla="*/ 487310 h 4939827"/>
              <a:gd name="connsiteX101" fmla="*/ 1568079 w 12192000"/>
              <a:gd name="connsiteY101" fmla="*/ 462531 h 4939827"/>
              <a:gd name="connsiteX102" fmla="*/ 1622516 w 12192000"/>
              <a:gd name="connsiteY102" fmla="*/ 466058 h 4939827"/>
              <a:gd name="connsiteX103" fmla="*/ 1655457 w 12192000"/>
              <a:gd name="connsiteY103" fmla="*/ 465359 h 4939827"/>
              <a:gd name="connsiteX104" fmla="*/ 1717454 w 12192000"/>
              <a:gd name="connsiteY104" fmla="*/ 417203 h 4939827"/>
              <a:gd name="connsiteX105" fmla="*/ 1913794 w 12192000"/>
              <a:gd name="connsiteY105" fmla="*/ 365255 h 4939827"/>
              <a:gd name="connsiteX106" fmla="*/ 2129762 w 12192000"/>
              <a:gd name="connsiteY106" fmla="*/ 367832 h 4939827"/>
              <a:gd name="connsiteX107" fmla="*/ 2376970 w 12192000"/>
              <a:gd name="connsiteY107" fmla="*/ 350129 h 4939827"/>
              <a:gd name="connsiteX108" fmla="*/ 2480155 w 12192000"/>
              <a:gd name="connsiteY108" fmla="*/ 359227 h 4939827"/>
              <a:gd name="connsiteX109" fmla="*/ 2586782 w 12192000"/>
              <a:gd name="connsiteY109" fmla="*/ 339352 h 4939827"/>
              <a:gd name="connsiteX110" fmla="*/ 2679617 w 12192000"/>
              <a:gd name="connsiteY110" fmla="*/ 305383 h 4939827"/>
              <a:gd name="connsiteX111" fmla="*/ 2788947 w 12192000"/>
              <a:gd name="connsiteY111" fmla="*/ 250375 h 4939827"/>
              <a:gd name="connsiteX112" fmla="*/ 2965530 w 12192000"/>
              <a:gd name="connsiteY112" fmla="*/ 245958 h 4939827"/>
              <a:gd name="connsiteX113" fmla="*/ 3103677 w 12192000"/>
              <a:gd name="connsiteY113" fmla="*/ 209527 h 4939827"/>
              <a:gd name="connsiteX114" fmla="*/ 3126759 w 12192000"/>
              <a:gd name="connsiteY114" fmla="*/ 211226 h 4939827"/>
              <a:gd name="connsiteX115" fmla="*/ 3164020 w 12192000"/>
              <a:gd name="connsiteY115" fmla="*/ 212779 h 4939827"/>
              <a:gd name="connsiteX116" fmla="*/ 3285019 w 12192000"/>
              <a:gd name="connsiteY116" fmla="*/ 220535 h 4939827"/>
              <a:gd name="connsiteX117" fmla="*/ 3365154 w 12192000"/>
              <a:gd name="connsiteY117" fmla="*/ 226416 h 4939827"/>
              <a:gd name="connsiteX118" fmla="*/ 3367507 w 12192000"/>
              <a:gd name="connsiteY118" fmla="*/ 225416 h 4939827"/>
              <a:gd name="connsiteX119" fmla="*/ 3387567 w 12192000"/>
              <a:gd name="connsiteY119" fmla="*/ 227103 h 4939827"/>
              <a:gd name="connsiteX120" fmla="*/ 3498001 w 12192000"/>
              <a:gd name="connsiteY120" fmla="*/ 231941 h 4939827"/>
              <a:gd name="connsiteX121" fmla="*/ 3561557 w 12192000"/>
              <a:gd name="connsiteY121" fmla="*/ 228095 h 4939827"/>
              <a:gd name="connsiteX122" fmla="*/ 3611920 w 12192000"/>
              <a:gd name="connsiteY122" fmla="*/ 218094 h 4939827"/>
              <a:gd name="connsiteX123" fmla="*/ 3620528 w 12192000"/>
              <a:gd name="connsiteY123" fmla="*/ 218788 h 4939827"/>
              <a:gd name="connsiteX124" fmla="*/ 3620766 w 12192000"/>
              <a:gd name="connsiteY124" fmla="*/ 218511 h 4939827"/>
              <a:gd name="connsiteX125" fmla="*/ 3629977 w 12192000"/>
              <a:gd name="connsiteY125" fmla="*/ 218664 h 4939827"/>
              <a:gd name="connsiteX126" fmla="*/ 3636217 w 12192000"/>
              <a:gd name="connsiteY126" fmla="*/ 220048 h 4939827"/>
              <a:gd name="connsiteX127" fmla="*/ 3709484 w 12192000"/>
              <a:gd name="connsiteY127" fmla="*/ 186927 h 4939827"/>
              <a:gd name="connsiteX128" fmla="*/ 3761342 w 12192000"/>
              <a:gd name="connsiteY128" fmla="*/ 177474 h 4939827"/>
              <a:gd name="connsiteX129" fmla="*/ 3799748 w 12192000"/>
              <a:gd name="connsiteY129" fmla="*/ 167154 h 4939827"/>
              <a:gd name="connsiteX130" fmla="*/ 3922756 w 12192000"/>
              <a:gd name="connsiteY130" fmla="*/ 194044 h 4939827"/>
              <a:gd name="connsiteX131" fmla="*/ 4028476 w 12192000"/>
              <a:gd name="connsiteY131" fmla="*/ 223679 h 4939827"/>
              <a:gd name="connsiteX132" fmla="*/ 4191582 w 12192000"/>
              <a:gd name="connsiteY132" fmla="*/ 238952 h 4939827"/>
              <a:gd name="connsiteX133" fmla="*/ 4251024 w 12192000"/>
              <a:gd name="connsiteY133" fmla="*/ 240874 h 4939827"/>
              <a:gd name="connsiteX134" fmla="*/ 4355275 w 12192000"/>
              <a:gd name="connsiteY134" fmla="*/ 260205 h 4939827"/>
              <a:gd name="connsiteX135" fmla="*/ 4423807 w 12192000"/>
              <a:gd name="connsiteY135" fmla="*/ 270366 h 4939827"/>
              <a:gd name="connsiteX136" fmla="*/ 4558432 w 12192000"/>
              <a:gd name="connsiteY136" fmla="*/ 269194 h 4939827"/>
              <a:gd name="connsiteX137" fmla="*/ 4635061 w 12192000"/>
              <a:gd name="connsiteY137" fmla="*/ 280682 h 4939827"/>
              <a:gd name="connsiteX138" fmla="*/ 4807427 w 12192000"/>
              <a:gd name="connsiteY138" fmla="*/ 276835 h 4939827"/>
              <a:gd name="connsiteX139" fmla="*/ 5028933 w 12192000"/>
              <a:gd name="connsiteY139" fmla="*/ 183887 h 4939827"/>
              <a:gd name="connsiteX140" fmla="*/ 5093642 w 12192000"/>
              <a:gd name="connsiteY140" fmla="*/ 177214 h 4939827"/>
              <a:gd name="connsiteX141" fmla="*/ 5102642 w 12192000"/>
              <a:gd name="connsiteY141" fmla="*/ 186816 h 4939827"/>
              <a:gd name="connsiteX142" fmla="*/ 5193590 w 12192000"/>
              <a:gd name="connsiteY142" fmla="*/ 156458 h 4939827"/>
              <a:gd name="connsiteX143" fmla="*/ 5323922 w 12192000"/>
              <a:gd name="connsiteY143" fmla="*/ 146332 h 4939827"/>
              <a:gd name="connsiteX144" fmla="*/ 5421860 w 12192000"/>
              <a:gd name="connsiteY144" fmla="*/ 167298 h 4939827"/>
              <a:gd name="connsiteX145" fmla="*/ 5476948 w 12192000"/>
              <a:gd name="connsiteY145" fmla="*/ 173249 h 4939827"/>
              <a:gd name="connsiteX146" fmla="*/ 5516842 w 12192000"/>
              <a:gd name="connsiteY146" fmla="*/ 184018 h 4939827"/>
              <a:gd name="connsiteX147" fmla="*/ 5619415 w 12192000"/>
              <a:gd name="connsiteY147" fmla="*/ 176781 h 4939827"/>
              <a:gd name="connsiteX148" fmla="*/ 5789867 w 12192000"/>
              <a:gd name="connsiteY148" fmla="*/ 150304 h 4939827"/>
              <a:gd name="connsiteX149" fmla="*/ 5825953 w 12192000"/>
              <a:gd name="connsiteY149" fmla="*/ 147907 h 4939827"/>
              <a:gd name="connsiteX150" fmla="*/ 5856168 w 12192000"/>
              <a:gd name="connsiteY150" fmla="*/ 158719 h 4939827"/>
              <a:gd name="connsiteX151" fmla="*/ 5862476 w 12192000"/>
              <a:gd name="connsiteY151" fmla="*/ 172447 h 4939827"/>
              <a:gd name="connsiteX152" fmla="*/ 5882195 w 12192000"/>
              <a:gd name="connsiteY152" fmla="*/ 173195 h 4939827"/>
              <a:gd name="connsiteX153" fmla="*/ 5887271 w 12192000"/>
              <a:gd name="connsiteY153" fmla="*/ 176084 h 4939827"/>
              <a:gd name="connsiteX154" fmla="*/ 5921577 w 12192000"/>
              <a:gd name="connsiteY154" fmla="*/ 169858 h 4939827"/>
              <a:gd name="connsiteX155" fmla="*/ 5983240 w 12192000"/>
              <a:gd name="connsiteY155" fmla="*/ 152755 h 4939827"/>
              <a:gd name="connsiteX156" fmla="*/ 6152287 w 12192000"/>
              <a:gd name="connsiteY156" fmla="*/ 116736 h 4939827"/>
              <a:gd name="connsiteX157" fmla="*/ 6415830 w 12192000"/>
              <a:gd name="connsiteY157" fmla="*/ 136006 h 4939827"/>
              <a:gd name="connsiteX158" fmla="*/ 6756965 w 12192000"/>
              <a:gd name="connsiteY158" fmla="*/ 57636 h 4939827"/>
              <a:gd name="connsiteX159" fmla="*/ 6819400 w 12192000"/>
              <a:gd name="connsiteY159" fmla="*/ 30742 h 4939827"/>
              <a:gd name="connsiteX160" fmla="*/ 6986370 w 12192000"/>
              <a:gd name="connsiteY160" fmla="*/ 12659 h 4939827"/>
              <a:gd name="connsiteX161" fmla="*/ 6989536 w 12192000"/>
              <a:gd name="connsiteY161" fmla="*/ 14528 h 4939827"/>
              <a:gd name="connsiteX162" fmla="*/ 7015933 w 12192000"/>
              <a:gd name="connsiteY162" fmla="*/ 9653 h 4939827"/>
              <a:gd name="connsiteX163" fmla="*/ 7020592 w 12192000"/>
              <a:gd name="connsiteY163" fmla="*/ 1651 h 4939827"/>
              <a:gd name="connsiteX164" fmla="*/ 7025905 w 12192000"/>
              <a:gd name="connsiteY16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877301 w 12192000"/>
              <a:gd name="connsiteY15" fmla="*/ 186153 h 4939827"/>
              <a:gd name="connsiteX16" fmla="*/ 7952584 w 12192000"/>
              <a:gd name="connsiteY16" fmla="*/ 170181 h 4939827"/>
              <a:gd name="connsiteX17" fmla="*/ 8009534 w 12192000"/>
              <a:gd name="connsiteY17" fmla="*/ 176441 h 4939827"/>
              <a:gd name="connsiteX18" fmla="*/ 8058681 w 12192000"/>
              <a:gd name="connsiteY18" fmla="*/ 219431 h 4939827"/>
              <a:gd name="connsiteX19" fmla="*/ 8126175 w 12192000"/>
              <a:gd name="connsiteY19" fmla="*/ 240005 h 4939827"/>
              <a:gd name="connsiteX20" fmla="*/ 8166439 w 12192000"/>
              <a:gd name="connsiteY20" fmla="*/ 252699 h 4939827"/>
              <a:gd name="connsiteX21" fmla="*/ 8281371 w 12192000"/>
              <a:gd name="connsiteY21" fmla="*/ 256875 h 4939827"/>
              <a:gd name="connsiteX22" fmla="*/ 8381609 w 12192000"/>
              <a:gd name="connsiteY22" fmla="*/ 240618 h 4939827"/>
              <a:gd name="connsiteX23" fmla="*/ 8406759 w 12192000"/>
              <a:gd name="connsiteY23" fmla="*/ 232517 h 4939827"/>
              <a:gd name="connsiteX24" fmla="*/ 8426506 w 12192000"/>
              <a:gd name="connsiteY24" fmla="*/ 241842 h 4939827"/>
              <a:gd name="connsiteX25" fmla="*/ 8427949 w 12192000"/>
              <a:gd name="connsiteY25" fmla="*/ 240981 h 4939827"/>
              <a:gd name="connsiteX26" fmla="*/ 8441468 w 12192000"/>
              <a:gd name="connsiteY26" fmla="*/ 241157 h 4939827"/>
              <a:gd name="connsiteX27" fmla="*/ 8565757 w 12192000"/>
              <a:gd name="connsiteY27" fmla="*/ 255317 h 4939827"/>
              <a:gd name="connsiteX28" fmla="*/ 8573171 w 12192000"/>
              <a:gd name="connsiteY28" fmla="*/ 258426 h 4939827"/>
              <a:gd name="connsiteX29" fmla="*/ 8573548 w 12192000"/>
              <a:gd name="connsiteY29" fmla="*/ 258241 h 4939827"/>
              <a:gd name="connsiteX30" fmla="*/ 8581827 w 12192000"/>
              <a:gd name="connsiteY30" fmla="*/ 261028 h 4939827"/>
              <a:gd name="connsiteX31" fmla="*/ 8586687 w 12192000"/>
              <a:gd name="connsiteY31" fmla="*/ 264089 h 4939827"/>
              <a:gd name="connsiteX32" fmla="*/ 8601067 w 12192000"/>
              <a:gd name="connsiteY32" fmla="*/ 270114 h 4939827"/>
              <a:gd name="connsiteX33" fmla="*/ 8672650 w 12192000"/>
              <a:gd name="connsiteY33" fmla="*/ 254821 h 4939827"/>
              <a:gd name="connsiteX34" fmla="*/ 8785543 w 12192000"/>
              <a:gd name="connsiteY34" fmla="*/ 263406 h 4939827"/>
              <a:gd name="connsiteX35" fmla="*/ 8830588 w 12192000"/>
              <a:gd name="connsiteY35" fmla="*/ 265483 h 4939827"/>
              <a:gd name="connsiteX36" fmla="*/ 8905142 w 12192000"/>
              <a:gd name="connsiteY36" fmla="*/ 264958 h 4939827"/>
              <a:gd name="connsiteX37" fmla="*/ 8968582 w 12192000"/>
              <a:gd name="connsiteY37" fmla="*/ 262728 h 4939827"/>
              <a:gd name="connsiteX38" fmla="*/ 8972994 w 12192000"/>
              <a:gd name="connsiteY38" fmla="*/ 263284 h 4939827"/>
              <a:gd name="connsiteX39" fmla="*/ 9004605 w 12192000"/>
              <a:gd name="connsiteY39" fmla="*/ 258041 h 4939827"/>
              <a:gd name="connsiteX40" fmla="*/ 9016165 w 12192000"/>
              <a:gd name="connsiteY40" fmla="*/ 261258 h 4939827"/>
              <a:gd name="connsiteX41" fmla="*/ 9043297 w 12192000"/>
              <a:gd name="connsiteY41" fmla="*/ 281547 h 4939827"/>
              <a:gd name="connsiteX42" fmla="*/ 9048315 w 12192000"/>
              <a:gd name="connsiteY42" fmla="*/ 279264 h 4939827"/>
              <a:gd name="connsiteX43" fmla="*/ 9054706 w 12192000"/>
              <a:gd name="connsiteY43" fmla="*/ 278538 h 4939827"/>
              <a:gd name="connsiteX44" fmla="*/ 9070919 w 12192000"/>
              <a:gd name="connsiteY44" fmla="*/ 281810 h 4939827"/>
              <a:gd name="connsiteX45" fmla="*/ 9076813 w 12192000"/>
              <a:gd name="connsiteY45" fmla="*/ 283909 h 4939827"/>
              <a:gd name="connsiteX46" fmla="*/ 9085871 w 12192000"/>
              <a:gd name="connsiteY46" fmla="*/ 285133 h 4939827"/>
              <a:gd name="connsiteX47" fmla="*/ 9086159 w 12192000"/>
              <a:gd name="connsiteY47" fmla="*/ 284887 h 4939827"/>
              <a:gd name="connsiteX48" fmla="*/ 9134606 w 12192000"/>
              <a:gd name="connsiteY48" fmla="*/ 288168 h 4939827"/>
              <a:gd name="connsiteX49" fmla="*/ 9195590 w 12192000"/>
              <a:gd name="connsiteY49" fmla="*/ 279568 h 4939827"/>
              <a:gd name="connsiteX50" fmla="*/ 9219336 w 12192000"/>
              <a:gd name="connsiteY50" fmla="*/ 278133 h 4939827"/>
              <a:gd name="connsiteX51" fmla="*/ 9232362 w 12192000"/>
              <a:gd name="connsiteY51" fmla="*/ 275894 h 4939827"/>
              <a:gd name="connsiteX52" fmla="*/ 9233396 w 12192000"/>
              <a:gd name="connsiteY52" fmla="*/ 274803 h 4939827"/>
              <a:gd name="connsiteX53" fmla="*/ 9256213 w 12192000"/>
              <a:gd name="connsiteY53" fmla="*/ 281576 h 4939827"/>
              <a:gd name="connsiteX54" fmla="*/ 9371484 w 12192000"/>
              <a:gd name="connsiteY54" fmla="*/ 329634 h 4939827"/>
              <a:gd name="connsiteX55" fmla="*/ 9404829 w 12192000"/>
              <a:gd name="connsiteY55" fmla="*/ 339038 h 4939827"/>
              <a:gd name="connsiteX56" fmla="*/ 9427021 w 12192000"/>
              <a:gd name="connsiteY56" fmla="*/ 358784 h 4939827"/>
              <a:gd name="connsiteX57" fmla="*/ 9670844 w 12192000"/>
              <a:gd name="connsiteY57" fmla="*/ 405128 h 4939827"/>
              <a:gd name="connsiteX58" fmla="*/ 9816083 w 12192000"/>
              <a:gd name="connsiteY58" fmla="*/ 416573 h 4939827"/>
              <a:gd name="connsiteX59" fmla="*/ 9936741 w 12192000"/>
              <a:gd name="connsiteY59" fmla="*/ 437044 h 4939827"/>
              <a:gd name="connsiteX60" fmla="*/ 10050093 w 12192000"/>
              <a:gd name="connsiteY60" fmla="*/ 443783 h 4939827"/>
              <a:gd name="connsiteX61" fmla="*/ 10130090 w 12192000"/>
              <a:gd name="connsiteY61" fmla="*/ 459520 h 4939827"/>
              <a:gd name="connsiteX62" fmla="*/ 10173456 w 12192000"/>
              <a:gd name="connsiteY62" fmla="*/ 457749 h 4939827"/>
              <a:gd name="connsiteX63" fmla="*/ 10218232 w 12192000"/>
              <a:gd name="connsiteY63" fmla="*/ 459820 h 4939827"/>
              <a:gd name="connsiteX64" fmla="*/ 10354176 w 12192000"/>
              <a:gd name="connsiteY64" fmla="*/ 471377 h 4939827"/>
              <a:gd name="connsiteX65" fmla="*/ 10430681 w 12192000"/>
              <a:gd name="connsiteY65" fmla="*/ 481226 h 4939827"/>
              <a:gd name="connsiteX66" fmla="*/ 10478169 w 12192000"/>
              <a:gd name="connsiteY66" fmla="*/ 481774 h 4939827"/>
              <a:gd name="connsiteX67" fmla="*/ 10540907 w 12192000"/>
              <a:gd name="connsiteY67" fmla="*/ 485607 h 4939827"/>
              <a:gd name="connsiteX68" fmla="*/ 10614941 w 12192000"/>
              <a:gd name="connsiteY68" fmla="*/ 487592 h 4939827"/>
              <a:gd name="connsiteX69" fmla="*/ 10674098 w 12192000"/>
              <a:gd name="connsiteY69" fmla="*/ 521656 h 4939827"/>
              <a:gd name="connsiteX70" fmla="*/ 10874834 w 12192000"/>
              <a:gd name="connsiteY70" fmla="*/ 574867 h 4939827"/>
              <a:gd name="connsiteX71" fmla="*/ 10944981 w 12192000"/>
              <a:gd name="connsiteY71" fmla="*/ 615042 h 4939827"/>
              <a:gd name="connsiteX72" fmla="*/ 11006376 w 12192000"/>
              <a:gd name="connsiteY72" fmla="*/ 645957 h 4939827"/>
              <a:gd name="connsiteX73" fmla="*/ 11076308 w 12192000"/>
              <a:gd name="connsiteY73" fmla="*/ 675698 h 4939827"/>
              <a:gd name="connsiteX74" fmla="*/ 11148789 w 12192000"/>
              <a:gd name="connsiteY74" fmla="*/ 685041 h 4939827"/>
              <a:gd name="connsiteX75" fmla="*/ 11249129 w 12192000"/>
              <a:gd name="connsiteY75" fmla="*/ 684218 h 4939827"/>
              <a:gd name="connsiteX76" fmla="*/ 11299915 w 12192000"/>
              <a:gd name="connsiteY76" fmla="*/ 692177 h 4939827"/>
              <a:gd name="connsiteX77" fmla="*/ 11386973 w 12192000"/>
              <a:gd name="connsiteY77" fmla="*/ 708209 h 4939827"/>
              <a:gd name="connsiteX78" fmla="*/ 11500105 w 12192000"/>
              <a:gd name="connsiteY78" fmla="*/ 735014 h 4939827"/>
              <a:gd name="connsiteX79" fmla="*/ 11621735 w 12192000"/>
              <a:gd name="connsiteY79" fmla="*/ 789584 h 4939827"/>
              <a:gd name="connsiteX80" fmla="*/ 11691200 w 12192000"/>
              <a:gd name="connsiteY80" fmla="*/ 867902 h 4939827"/>
              <a:gd name="connsiteX81" fmla="*/ 11819427 w 12192000"/>
              <a:gd name="connsiteY81" fmla="*/ 911634 h 4939827"/>
              <a:gd name="connsiteX82" fmla="*/ 11969720 w 12192000"/>
              <a:gd name="connsiteY82" fmla="*/ 964737 h 4939827"/>
              <a:gd name="connsiteX83" fmla="*/ 12055766 w 12192000"/>
              <a:gd name="connsiteY83" fmla="*/ 991268 h 4939827"/>
              <a:gd name="connsiteX84" fmla="*/ 12171539 w 12192000"/>
              <a:gd name="connsiteY84" fmla="*/ 995427 h 4939827"/>
              <a:gd name="connsiteX85" fmla="*/ 12187831 w 12192000"/>
              <a:gd name="connsiteY85" fmla="*/ 996580 h 4939827"/>
              <a:gd name="connsiteX86" fmla="*/ 12192000 w 12192000"/>
              <a:gd name="connsiteY86" fmla="*/ 996726 h 4939827"/>
              <a:gd name="connsiteX87" fmla="*/ 12192000 w 12192000"/>
              <a:gd name="connsiteY87" fmla="*/ 4939827 h 4939827"/>
              <a:gd name="connsiteX88" fmla="*/ 0 w 12192000"/>
              <a:gd name="connsiteY88" fmla="*/ 4939827 h 4939827"/>
              <a:gd name="connsiteX89" fmla="*/ 0 w 12192000"/>
              <a:gd name="connsiteY89" fmla="*/ 512043 h 4939827"/>
              <a:gd name="connsiteX90" fmla="*/ 7381 w 12192000"/>
              <a:gd name="connsiteY90" fmla="*/ 512580 h 4939827"/>
              <a:gd name="connsiteX91" fmla="*/ 100029 w 12192000"/>
              <a:gd name="connsiteY91" fmla="*/ 504758 h 4939827"/>
              <a:gd name="connsiteX92" fmla="*/ 155244 w 12192000"/>
              <a:gd name="connsiteY92" fmla="*/ 525130 h 4939827"/>
              <a:gd name="connsiteX93" fmla="*/ 254366 w 12192000"/>
              <a:gd name="connsiteY93" fmla="*/ 534449 h 4939827"/>
              <a:gd name="connsiteX94" fmla="*/ 447292 w 12192000"/>
              <a:gd name="connsiteY94" fmla="*/ 542725 h 4939827"/>
              <a:gd name="connsiteX95" fmla="*/ 628105 w 12192000"/>
              <a:gd name="connsiteY95" fmla="*/ 547853 h 4939827"/>
              <a:gd name="connsiteX96" fmla="*/ 783146 w 12192000"/>
              <a:gd name="connsiteY96" fmla="*/ 591799 h 4939827"/>
              <a:gd name="connsiteX97" fmla="*/ 1043676 w 12192000"/>
              <a:gd name="connsiteY97" fmla="*/ 591887 h 4939827"/>
              <a:gd name="connsiteX98" fmla="*/ 1281816 w 12192000"/>
              <a:gd name="connsiteY98" fmla="*/ 520946 h 4939827"/>
              <a:gd name="connsiteX99" fmla="*/ 1486347 w 12192000"/>
              <a:gd name="connsiteY99" fmla="*/ 487310 h 4939827"/>
              <a:gd name="connsiteX100" fmla="*/ 1568079 w 12192000"/>
              <a:gd name="connsiteY100" fmla="*/ 462531 h 4939827"/>
              <a:gd name="connsiteX101" fmla="*/ 1622516 w 12192000"/>
              <a:gd name="connsiteY101" fmla="*/ 466058 h 4939827"/>
              <a:gd name="connsiteX102" fmla="*/ 1655457 w 12192000"/>
              <a:gd name="connsiteY102" fmla="*/ 465359 h 4939827"/>
              <a:gd name="connsiteX103" fmla="*/ 1717454 w 12192000"/>
              <a:gd name="connsiteY103" fmla="*/ 417203 h 4939827"/>
              <a:gd name="connsiteX104" fmla="*/ 1913794 w 12192000"/>
              <a:gd name="connsiteY104" fmla="*/ 365255 h 4939827"/>
              <a:gd name="connsiteX105" fmla="*/ 2129762 w 12192000"/>
              <a:gd name="connsiteY105" fmla="*/ 367832 h 4939827"/>
              <a:gd name="connsiteX106" fmla="*/ 2376970 w 12192000"/>
              <a:gd name="connsiteY106" fmla="*/ 350129 h 4939827"/>
              <a:gd name="connsiteX107" fmla="*/ 2480155 w 12192000"/>
              <a:gd name="connsiteY107" fmla="*/ 359227 h 4939827"/>
              <a:gd name="connsiteX108" fmla="*/ 2586782 w 12192000"/>
              <a:gd name="connsiteY108" fmla="*/ 339352 h 4939827"/>
              <a:gd name="connsiteX109" fmla="*/ 2679617 w 12192000"/>
              <a:gd name="connsiteY109" fmla="*/ 305383 h 4939827"/>
              <a:gd name="connsiteX110" fmla="*/ 2788947 w 12192000"/>
              <a:gd name="connsiteY110" fmla="*/ 250375 h 4939827"/>
              <a:gd name="connsiteX111" fmla="*/ 2965530 w 12192000"/>
              <a:gd name="connsiteY111" fmla="*/ 245958 h 4939827"/>
              <a:gd name="connsiteX112" fmla="*/ 3103677 w 12192000"/>
              <a:gd name="connsiteY112" fmla="*/ 209527 h 4939827"/>
              <a:gd name="connsiteX113" fmla="*/ 3126759 w 12192000"/>
              <a:gd name="connsiteY113" fmla="*/ 211226 h 4939827"/>
              <a:gd name="connsiteX114" fmla="*/ 3164020 w 12192000"/>
              <a:gd name="connsiteY114" fmla="*/ 212779 h 4939827"/>
              <a:gd name="connsiteX115" fmla="*/ 3285019 w 12192000"/>
              <a:gd name="connsiteY115" fmla="*/ 220535 h 4939827"/>
              <a:gd name="connsiteX116" fmla="*/ 3365154 w 12192000"/>
              <a:gd name="connsiteY116" fmla="*/ 226416 h 4939827"/>
              <a:gd name="connsiteX117" fmla="*/ 3367507 w 12192000"/>
              <a:gd name="connsiteY117" fmla="*/ 225416 h 4939827"/>
              <a:gd name="connsiteX118" fmla="*/ 3387567 w 12192000"/>
              <a:gd name="connsiteY118" fmla="*/ 227103 h 4939827"/>
              <a:gd name="connsiteX119" fmla="*/ 3498001 w 12192000"/>
              <a:gd name="connsiteY119" fmla="*/ 231941 h 4939827"/>
              <a:gd name="connsiteX120" fmla="*/ 3561557 w 12192000"/>
              <a:gd name="connsiteY120" fmla="*/ 228095 h 4939827"/>
              <a:gd name="connsiteX121" fmla="*/ 3611920 w 12192000"/>
              <a:gd name="connsiteY121" fmla="*/ 218094 h 4939827"/>
              <a:gd name="connsiteX122" fmla="*/ 3620528 w 12192000"/>
              <a:gd name="connsiteY122" fmla="*/ 218788 h 4939827"/>
              <a:gd name="connsiteX123" fmla="*/ 3620766 w 12192000"/>
              <a:gd name="connsiteY123" fmla="*/ 218511 h 4939827"/>
              <a:gd name="connsiteX124" fmla="*/ 3629977 w 12192000"/>
              <a:gd name="connsiteY124" fmla="*/ 218664 h 4939827"/>
              <a:gd name="connsiteX125" fmla="*/ 3636217 w 12192000"/>
              <a:gd name="connsiteY125" fmla="*/ 220048 h 4939827"/>
              <a:gd name="connsiteX126" fmla="*/ 3709484 w 12192000"/>
              <a:gd name="connsiteY126" fmla="*/ 186927 h 4939827"/>
              <a:gd name="connsiteX127" fmla="*/ 3761342 w 12192000"/>
              <a:gd name="connsiteY127" fmla="*/ 177474 h 4939827"/>
              <a:gd name="connsiteX128" fmla="*/ 3799748 w 12192000"/>
              <a:gd name="connsiteY128" fmla="*/ 167154 h 4939827"/>
              <a:gd name="connsiteX129" fmla="*/ 3922756 w 12192000"/>
              <a:gd name="connsiteY129" fmla="*/ 194044 h 4939827"/>
              <a:gd name="connsiteX130" fmla="*/ 4028476 w 12192000"/>
              <a:gd name="connsiteY130" fmla="*/ 223679 h 4939827"/>
              <a:gd name="connsiteX131" fmla="*/ 4191582 w 12192000"/>
              <a:gd name="connsiteY131" fmla="*/ 238952 h 4939827"/>
              <a:gd name="connsiteX132" fmla="*/ 4251024 w 12192000"/>
              <a:gd name="connsiteY132" fmla="*/ 240874 h 4939827"/>
              <a:gd name="connsiteX133" fmla="*/ 4355275 w 12192000"/>
              <a:gd name="connsiteY133" fmla="*/ 260205 h 4939827"/>
              <a:gd name="connsiteX134" fmla="*/ 4423807 w 12192000"/>
              <a:gd name="connsiteY134" fmla="*/ 270366 h 4939827"/>
              <a:gd name="connsiteX135" fmla="*/ 4558432 w 12192000"/>
              <a:gd name="connsiteY135" fmla="*/ 269194 h 4939827"/>
              <a:gd name="connsiteX136" fmla="*/ 4635061 w 12192000"/>
              <a:gd name="connsiteY136" fmla="*/ 280682 h 4939827"/>
              <a:gd name="connsiteX137" fmla="*/ 4807427 w 12192000"/>
              <a:gd name="connsiteY137" fmla="*/ 276835 h 4939827"/>
              <a:gd name="connsiteX138" fmla="*/ 5028933 w 12192000"/>
              <a:gd name="connsiteY138" fmla="*/ 183887 h 4939827"/>
              <a:gd name="connsiteX139" fmla="*/ 5093642 w 12192000"/>
              <a:gd name="connsiteY139" fmla="*/ 177214 h 4939827"/>
              <a:gd name="connsiteX140" fmla="*/ 5102642 w 12192000"/>
              <a:gd name="connsiteY140" fmla="*/ 186816 h 4939827"/>
              <a:gd name="connsiteX141" fmla="*/ 5193590 w 12192000"/>
              <a:gd name="connsiteY141" fmla="*/ 156458 h 4939827"/>
              <a:gd name="connsiteX142" fmla="*/ 5323922 w 12192000"/>
              <a:gd name="connsiteY142" fmla="*/ 146332 h 4939827"/>
              <a:gd name="connsiteX143" fmla="*/ 5421860 w 12192000"/>
              <a:gd name="connsiteY143" fmla="*/ 167298 h 4939827"/>
              <a:gd name="connsiteX144" fmla="*/ 5476948 w 12192000"/>
              <a:gd name="connsiteY144" fmla="*/ 173249 h 4939827"/>
              <a:gd name="connsiteX145" fmla="*/ 5516842 w 12192000"/>
              <a:gd name="connsiteY145" fmla="*/ 184018 h 4939827"/>
              <a:gd name="connsiteX146" fmla="*/ 5619415 w 12192000"/>
              <a:gd name="connsiteY146" fmla="*/ 176781 h 4939827"/>
              <a:gd name="connsiteX147" fmla="*/ 5789867 w 12192000"/>
              <a:gd name="connsiteY147" fmla="*/ 150304 h 4939827"/>
              <a:gd name="connsiteX148" fmla="*/ 5825953 w 12192000"/>
              <a:gd name="connsiteY148" fmla="*/ 147907 h 4939827"/>
              <a:gd name="connsiteX149" fmla="*/ 5856168 w 12192000"/>
              <a:gd name="connsiteY149" fmla="*/ 158719 h 4939827"/>
              <a:gd name="connsiteX150" fmla="*/ 5862476 w 12192000"/>
              <a:gd name="connsiteY150" fmla="*/ 172447 h 4939827"/>
              <a:gd name="connsiteX151" fmla="*/ 5882195 w 12192000"/>
              <a:gd name="connsiteY151" fmla="*/ 173195 h 4939827"/>
              <a:gd name="connsiteX152" fmla="*/ 5887271 w 12192000"/>
              <a:gd name="connsiteY152" fmla="*/ 176084 h 4939827"/>
              <a:gd name="connsiteX153" fmla="*/ 5921577 w 12192000"/>
              <a:gd name="connsiteY153" fmla="*/ 169858 h 4939827"/>
              <a:gd name="connsiteX154" fmla="*/ 5983240 w 12192000"/>
              <a:gd name="connsiteY154" fmla="*/ 152755 h 4939827"/>
              <a:gd name="connsiteX155" fmla="*/ 6152287 w 12192000"/>
              <a:gd name="connsiteY155" fmla="*/ 116736 h 4939827"/>
              <a:gd name="connsiteX156" fmla="*/ 6415830 w 12192000"/>
              <a:gd name="connsiteY156" fmla="*/ 136006 h 4939827"/>
              <a:gd name="connsiteX157" fmla="*/ 6756965 w 12192000"/>
              <a:gd name="connsiteY157" fmla="*/ 57636 h 4939827"/>
              <a:gd name="connsiteX158" fmla="*/ 6819400 w 12192000"/>
              <a:gd name="connsiteY158" fmla="*/ 30742 h 4939827"/>
              <a:gd name="connsiteX159" fmla="*/ 6986370 w 12192000"/>
              <a:gd name="connsiteY159" fmla="*/ 12659 h 4939827"/>
              <a:gd name="connsiteX160" fmla="*/ 6989536 w 12192000"/>
              <a:gd name="connsiteY160" fmla="*/ 14528 h 4939827"/>
              <a:gd name="connsiteX161" fmla="*/ 7015933 w 12192000"/>
              <a:gd name="connsiteY161" fmla="*/ 9653 h 4939827"/>
              <a:gd name="connsiteX162" fmla="*/ 7020592 w 12192000"/>
              <a:gd name="connsiteY162" fmla="*/ 1651 h 4939827"/>
              <a:gd name="connsiteX163" fmla="*/ 7025905 w 12192000"/>
              <a:gd name="connsiteY16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152287 w 12192000"/>
              <a:gd name="connsiteY154" fmla="*/ 116736 h 4939827"/>
              <a:gd name="connsiteX155" fmla="*/ 6415830 w 12192000"/>
              <a:gd name="connsiteY155" fmla="*/ 136006 h 4939827"/>
              <a:gd name="connsiteX156" fmla="*/ 6756965 w 12192000"/>
              <a:gd name="connsiteY156" fmla="*/ 57636 h 4939827"/>
              <a:gd name="connsiteX157" fmla="*/ 6819400 w 12192000"/>
              <a:gd name="connsiteY157" fmla="*/ 30742 h 4939827"/>
              <a:gd name="connsiteX158" fmla="*/ 6986370 w 12192000"/>
              <a:gd name="connsiteY158" fmla="*/ 12659 h 4939827"/>
              <a:gd name="connsiteX159" fmla="*/ 6989536 w 12192000"/>
              <a:gd name="connsiteY159" fmla="*/ 14528 h 4939827"/>
              <a:gd name="connsiteX160" fmla="*/ 7015933 w 12192000"/>
              <a:gd name="connsiteY160" fmla="*/ 9653 h 4939827"/>
              <a:gd name="connsiteX161" fmla="*/ 7020592 w 12192000"/>
              <a:gd name="connsiteY161" fmla="*/ 1651 h 4939827"/>
              <a:gd name="connsiteX162" fmla="*/ 7025905 w 12192000"/>
              <a:gd name="connsiteY16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256213 w 12192000"/>
              <a:gd name="connsiteY51" fmla="*/ 281576 h 4939827"/>
              <a:gd name="connsiteX52" fmla="*/ 9371484 w 12192000"/>
              <a:gd name="connsiteY52" fmla="*/ 329634 h 4939827"/>
              <a:gd name="connsiteX53" fmla="*/ 9404829 w 12192000"/>
              <a:gd name="connsiteY53" fmla="*/ 339038 h 4939827"/>
              <a:gd name="connsiteX54" fmla="*/ 9427021 w 12192000"/>
              <a:gd name="connsiteY54" fmla="*/ 358784 h 4939827"/>
              <a:gd name="connsiteX55" fmla="*/ 9670844 w 12192000"/>
              <a:gd name="connsiteY55" fmla="*/ 405128 h 4939827"/>
              <a:gd name="connsiteX56" fmla="*/ 9816083 w 12192000"/>
              <a:gd name="connsiteY56" fmla="*/ 416573 h 4939827"/>
              <a:gd name="connsiteX57" fmla="*/ 9936741 w 12192000"/>
              <a:gd name="connsiteY57" fmla="*/ 437044 h 4939827"/>
              <a:gd name="connsiteX58" fmla="*/ 10050093 w 12192000"/>
              <a:gd name="connsiteY58" fmla="*/ 443783 h 4939827"/>
              <a:gd name="connsiteX59" fmla="*/ 10130090 w 12192000"/>
              <a:gd name="connsiteY59" fmla="*/ 459520 h 4939827"/>
              <a:gd name="connsiteX60" fmla="*/ 10173456 w 12192000"/>
              <a:gd name="connsiteY60" fmla="*/ 457749 h 4939827"/>
              <a:gd name="connsiteX61" fmla="*/ 10218232 w 12192000"/>
              <a:gd name="connsiteY61" fmla="*/ 459820 h 4939827"/>
              <a:gd name="connsiteX62" fmla="*/ 10354176 w 12192000"/>
              <a:gd name="connsiteY62" fmla="*/ 471377 h 4939827"/>
              <a:gd name="connsiteX63" fmla="*/ 10430681 w 12192000"/>
              <a:gd name="connsiteY63" fmla="*/ 481226 h 4939827"/>
              <a:gd name="connsiteX64" fmla="*/ 10478169 w 12192000"/>
              <a:gd name="connsiteY64" fmla="*/ 481774 h 4939827"/>
              <a:gd name="connsiteX65" fmla="*/ 10540907 w 12192000"/>
              <a:gd name="connsiteY65" fmla="*/ 485607 h 4939827"/>
              <a:gd name="connsiteX66" fmla="*/ 10614941 w 12192000"/>
              <a:gd name="connsiteY66" fmla="*/ 487592 h 4939827"/>
              <a:gd name="connsiteX67" fmla="*/ 10674098 w 12192000"/>
              <a:gd name="connsiteY67" fmla="*/ 521656 h 4939827"/>
              <a:gd name="connsiteX68" fmla="*/ 10874834 w 12192000"/>
              <a:gd name="connsiteY68" fmla="*/ 574867 h 4939827"/>
              <a:gd name="connsiteX69" fmla="*/ 10944981 w 12192000"/>
              <a:gd name="connsiteY69" fmla="*/ 615042 h 4939827"/>
              <a:gd name="connsiteX70" fmla="*/ 11006376 w 12192000"/>
              <a:gd name="connsiteY70" fmla="*/ 645957 h 4939827"/>
              <a:gd name="connsiteX71" fmla="*/ 11076308 w 12192000"/>
              <a:gd name="connsiteY71" fmla="*/ 675698 h 4939827"/>
              <a:gd name="connsiteX72" fmla="*/ 11148789 w 12192000"/>
              <a:gd name="connsiteY72" fmla="*/ 685041 h 4939827"/>
              <a:gd name="connsiteX73" fmla="*/ 11249129 w 12192000"/>
              <a:gd name="connsiteY73" fmla="*/ 684218 h 4939827"/>
              <a:gd name="connsiteX74" fmla="*/ 11299915 w 12192000"/>
              <a:gd name="connsiteY74" fmla="*/ 692177 h 4939827"/>
              <a:gd name="connsiteX75" fmla="*/ 11386973 w 12192000"/>
              <a:gd name="connsiteY75" fmla="*/ 708209 h 4939827"/>
              <a:gd name="connsiteX76" fmla="*/ 11500105 w 12192000"/>
              <a:gd name="connsiteY76" fmla="*/ 735014 h 4939827"/>
              <a:gd name="connsiteX77" fmla="*/ 11621735 w 12192000"/>
              <a:gd name="connsiteY77" fmla="*/ 789584 h 4939827"/>
              <a:gd name="connsiteX78" fmla="*/ 11691200 w 12192000"/>
              <a:gd name="connsiteY78" fmla="*/ 867902 h 4939827"/>
              <a:gd name="connsiteX79" fmla="*/ 11819427 w 12192000"/>
              <a:gd name="connsiteY79" fmla="*/ 911634 h 4939827"/>
              <a:gd name="connsiteX80" fmla="*/ 11969720 w 12192000"/>
              <a:gd name="connsiteY80" fmla="*/ 964737 h 4939827"/>
              <a:gd name="connsiteX81" fmla="*/ 12055766 w 12192000"/>
              <a:gd name="connsiteY81" fmla="*/ 991268 h 4939827"/>
              <a:gd name="connsiteX82" fmla="*/ 12171539 w 12192000"/>
              <a:gd name="connsiteY82" fmla="*/ 995427 h 4939827"/>
              <a:gd name="connsiteX83" fmla="*/ 12187831 w 12192000"/>
              <a:gd name="connsiteY83" fmla="*/ 996580 h 4939827"/>
              <a:gd name="connsiteX84" fmla="*/ 12192000 w 12192000"/>
              <a:gd name="connsiteY84" fmla="*/ 996726 h 4939827"/>
              <a:gd name="connsiteX85" fmla="*/ 12192000 w 12192000"/>
              <a:gd name="connsiteY85" fmla="*/ 4939827 h 4939827"/>
              <a:gd name="connsiteX86" fmla="*/ 0 w 12192000"/>
              <a:gd name="connsiteY86" fmla="*/ 4939827 h 4939827"/>
              <a:gd name="connsiteX87" fmla="*/ 0 w 12192000"/>
              <a:gd name="connsiteY87" fmla="*/ 512043 h 4939827"/>
              <a:gd name="connsiteX88" fmla="*/ 7381 w 12192000"/>
              <a:gd name="connsiteY88" fmla="*/ 512580 h 4939827"/>
              <a:gd name="connsiteX89" fmla="*/ 100029 w 12192000"/>
              <a:gd name="connsiteY89" fmla="*/ 504758 h 4939827"/>
              <a:gd name="connsiteX90" fmla="*/ 155244 w 12192000"/>
              <a:gd name="connsiteY90" fmla="*/ 525130 h 4939827"/>
              <a:gd name="connsiteX91" fmla="*/ 254366 w 12192000"/>
              <a:gd name="connsiteY91" fmla="*/ 534449 h 4939827"/>
              <a:gd name="connsiteX92" fmla="*/ 447292 w 12192000"/>
              <a:gd name="connsiteY92" fmla="*/ 542725 h 4939827"/>
              <a:gd name="connsiteX93" fmla="*/ 628105 w 12192000"/>
              <a:gd name="connsiteY93" fmla="*/ 547853 h 4939827"/>
              <a:gd name="connsiteX94" fmla="*/ 783146 w 12192000"/>
              <a:gd name="connsiteY94" fmla="*/ 591799 h 4939827"/>
              <a:gd name="connsiteX95" fmla="*/ 1043676 w 12192000"/>
              <a:gd name="connsiteY95" fmla="*/ 591887 h 4939827"/>
              <a:gd name="connsiteX96" fmla="*/ 1281816 w 12192000"/>
              <a:gd name="connsiteY96" fmla="*/ 520946 h 4939827"/>
              <a:gd name="connsiteX97" fmla="*/ 1486347 w 12192000"/>
              <a:gd name="connsiteY97" fmla="*/ 487310 h 4939827"/>
              <a:gd name="connsiteX98" fmla="*/ 1568079 w 12192000"/>
              <a:gd name="connsiteY98" fmla="*/ 462531 h 4939827"/>
              <a:gd name="connsiteX99" fmla="*/ 1622516 w 12192000"/>
              <a:gd name="connsiteY99" fmla="*/ 466058 h 4939827"/>
              <a:gd name="connsiteX100" fmla="*/ 1655457 w 12192000"/>
              <a:gd name="connsiteY100" fmla="*/ 465359 h 4939827"/>
              <a:gd name="connsiteX101" fmla="*/ 1717454 w 12192000"/>
              <a:gd name="connsiteY101" fmla="*/ 417203 h 4939827"/>
              <a:gd name="connsiteX102" fmla="*/ 1913794 w 12192000"/>
              <a:gd name="connsiteY102" fmla="*/ 365255 h 4939827"/>
              <a:gd name="connsiteX103" fmla="*/ 2129762 w 12192000"/>
              <a:gd name="connsiteY103" fmla="*/ 367832 h 4939827"/>
              <a:gd name="connsiteX104" fmla="*/ 2376970 w 12192000"/>
              <a:gd name="connsiteY104" fmla="*/ 350129 h 4939827"/>
              <a:gd name="connsiteX105" fmla="*/ 2480155 w 12192000"/>
              <a:gd name="connsiteY105" fmla="*/ 359227 h 4939827"/>
              <a:gd name="connsiteX106" fmla="*/ 2586782 w 12192000"/>
              <a:gd name="connsiteY106" fmla="*/ 339352 h 4939827"/>
              <a:gd name="connsiteX107" fmla="*/ 2679617 w 12192000"/>
              <a:gd name="connsiteY107" fmla="*/ 305383 h 4939827"/>
              <a:gd name="connsiteX108" fmla="*/ 2788947 w 12192000"/>
              <a:gd name="connsiteY108" fmla="*/ 250375 h 4939827"/>
              <a:gd name="connsiteX109" fmla="*/ 2965530 w 12192000"/>
              <a:gd name="connsiteY109" fmla="*/ 245958 h 4939827"/>
              <a:gd name="connsiteX110" fmla="*/ 3103677 w 12192000"/>
              <a:gd name="connsiteY110" fmla="*/ 209527 h 4939827"/>
              <a:gd name="connsiteX111" fmla="*/ 3126759 w 12192000"/>
              <a:gd name="connsiteY111" fmla="*/ 211226 h 4939827"/>
              <a:gd name="connsiteX112" fmla="*/ 3164020 w 12192000"/>
              <a:gd name="connsiteY112" fmla="*/ 212779 h 4939827"/>
              <a:gd name="connsiteX113" fmla="*/ 3285019 w 12192000"/>
              <a:gd name="connsiteY113" fmla="*/ 220535 h 4939827"/>
              <a:gd name="connsiteX114" fmla="*/ 3365154 w 12192000"/>
              <a:gd name="connsiteY114" fmla="*/ 226416 h 4939827"/>
              <a:gd name="connsiteX115" fmla="*/ 3367507 w 12192000"/>
              <a:gd name="connsiteY115" fmla="*/ 225416 h 4939827"/>
              <a:gd name="connsiteX116" fmla="*/ 3387567 w 12192000"/>
              <a:gd name="connsiteY116" fmla="*/ 227103 h 4939827"/>
              <a:gd name="connsiteX117" fmla="*/ 3498001 w 12192000"/>
              <a:gd name="connsiteY117" fmla="*/ 231941 h 4939827"/>
              <a:gd name="connsiteX118" fmla="*/ 3561557 w 12192000"/>
              <a:gd name="connsiteY118" fmla="*/ 228095 h 4939827"/>
              <a:gd name="connsiteX119" fmla="*/ 3611920 w 12192000"/>
              <a:gd name="connsiteY119" fmla="*/ 218094 h 4939827"/>
              <a:gd name="connsiteX120" fmla="*/ 3620528 w 12192000"/>
              <a:gd name="connsiteY120" fmla="*/ 218788 h 4939827"/>
              <a:gd name="connsiteX121" fmla="*/ 3620766 w 12192000"/>
              <a:gd name="connsiteY121" fmla="*/ 218511 h 4939827"/>
              <a:gd name="connsiteX122" fmla="*/ 3629977 w 12192000"/>
              <a:gd name="connsiteY122" fmla="*/ 218664 h 4939827"/>
              <a:gd name="connsiteX123" fmla="*/ 3636217 w 12192000"/>
              <a:gd name="connsiteY123" fmla="*/ 220048 h 4939827"/>
              <a:gd name="connsiteX124" fmla="*/ 3709484 w 12192000"/>
              <a:gd name="connsiteY124" fmla="*/ 186927 h 4939827"/>
              <a:gd name="connsiteX125" fmla="*/ 3761342 w 12192000"/>
              <a:gd name="connsiteY125" fmla="*/ 177474 h 4939827"/>
              <a:gd name="connsiteX126" fmla="*/ 3799748 w 12192000"/>
              <a:gd name="connsiteY126" fmla="*/ 167154 h 4939827"/>
              <a:gd name="connsiteX127" fmla="*/ 3922756 w 12192000"/>
              <a:gd name="connsiteY127" fmla="*/ 194044 h 4939827"/>
              <a:gd name="connsiteX128" fmla="*/ 4028476 w 12192000"/>
              <a:gd name="connsiteY128" fmla="*/ 223679 h 4939827"/>
              <a:gd name="connsiteX129" fmla="*/ 4191582 w 12192000"/>
              <a:gd name="connsiteY129" fmla="*/ 238952 h 4939827"/>
              <a:gd name="connsiteX130" fmla="*/ 4251024 w 12192000"/>
              <a:gd name="connsiteY130" fmla="*/ 240874 h 4939827"/>
              <a:gd name="connsiteX131" fmla="*/ 4355275 w 12192000"/>
              <a:gd name="connsiteY131" fmla="*/ 260205 h 4939827"/>
              <a:gd name="connsiteX132" fmla="*/ 4423807 w 12192000"/>
              <a:gd name="connsiteY132" fmla="*/ 270366 h 4939827"/>
              <a:gd name="connsiteX133" fmla="*/ 4558432 w 12192000"/>
              <a:gd name="connsiteY133" fmla="*/ 269194 h 4939827"/>
              <a:gd name="connsiteX134" fmla="*/ 4635061 w 12192000"/>
              <a:gd name="connsiteY134" fmla="*/ 280682 h 4939827"/>
              <a:gd name="connsiteX135" fmla="*/ 4807427 w 12192000"/>
              <a:gd name="connsiteY135" fmla="*/ 276835 h 4939827"/>
              <a:gd name="connsiteX136" fmla="*/ 5028933 w 12192000"/>
              <a:gd name="connsiteY136" fmla="*/ 183887 h 4939827"/>
              <a:gd name="connsiteX137" fmla="*/ 5093642 w 12192000"/>
              <a:gd name="connsiteY137" fmla="*/ 177214 h 4939827"/>
              <a:gd name="connsiteX138" fmla="*/ 5102642 w 12192000"/>
              <a:gd name="connsiteY138" fmla="*/ 186816 h 4939827"/>
              <a:gd name="connsiteX139" fmla="*/ 5193590 w 12192000"/>
              <a:gd name="connsiteY139" fmla="*/ 156458 h 4939827"/>
              <a:gd name="connsiteX140" fmla="*/ 5323922 w 12192000"/>
              <a:gd name="connsiteY140" fmla="*/ 146332 h 4939827"/>
              <a:gd name="connsiteX141" fmla="*/ 5421860 w 12192000"/>
              <a:gd name="connsiteY141" fmla="*/ 167298 h 4939827"/>
              <a:gd name="connsiteX142" fmla="*/ 5476948 w 12192000"/>
              <a:gd name="connsiteY142" fmla="*/ 173249 h 4939827"/>
              <a:gd name="connsiteX143" fmla="*/ 5516842 w 12192000"/>
              <a:gd name="connsiteY143" fmla="*/ 184018 h 4939827"/>
              <a:gd name="connsiteX144" fmla="*/ 5619415 w 12192000"/>
              <a:gd name="connsiteY144" fmla="*/ 176781 h 4939827"/>
              <a:gd name="connsiteX145" fmla="*/ 5789867 w 12192000"/>
              <a:gd name="connsiteY145" fmla="*/ 150304 h 4939827"/>
              <a:gd name="connsiteX146" fmla="*/ 5825953 w 12192000"/>
              <a:gd name="connsiteY146" fmla="*/ 147907 h 4939827"/>
              <a:gd name="connsiteX147" fmla="*/ 5856168 w 12192000"/>
              <a:gd name="connsiteY147" fmla="*/ 158719 h 4939827"/>
              <a:gd name="connsiteX148" fmla="*/ 5862476 w 12192000"/>
              <a:gd name="connsiteY148" fmla="*/ 172447 h 4939827"/>
              <a:gd name="connsiteX149" fmla="*/ 5882195 w 12192000"/>
              <a:gd name="connsiteY149" fmla="*/ 173195 h 4939827"/>
              <a:gd name="connsiteX150" fmla="*/ 5952585 w 12192000"/>
              <a:gd name="connsiteY150" fmla="*/ 161012 h 4939827"/>
              <a:gd name="connsiteX151" fmla="*/ 6001964 w 12192000"/>
              <a:gd name="connsiteY151" fmla="*/ 154786 h 4939827"/>
              <a:gd name="connsiteX152" fmla="*/ 6184207 w 12192000"/>
              <a:gd name="connsiteY152" fmla="*/ 132658 h 4939827"/>
              <a:gd name="connsiteX153" fmla="*/ 6415830 w 12192000"/>
              <a:gd name="connsiteY153" fmla="*/ 136006 h 4939827"/>
              <a:gd name="connsiteX154" fmla="*/ 6756965 w 12192000"/>
              <a:gd name="connsiteY154" fmla="*/ 57636 h 4939827"/>
              <a:gd name="connsiteX155" fmla="*/ 6819400 w 12192000"/>
              <a:gd name="connsiteY155" fmla="*/ 30742 h 4939827"/>
              <a:gd name="connsiteX156" fmla="*/ 6986370 w 12192000"/>
              <a:gd name="connsiteY156" fmla="*/ 12659 h 4939827"/>
              <a:gd name="connsiteX157" fmla="*/ 6989536 w 12192000"/>
              <a:gd name="connsiteY157" fmla="*/ 14528 h 4939827"/>
              <a:gd name="connsiteX158" fmla="*/ 7015933 w 12192000"/>
              <a:gd name="connsiteY158" fmla="*/ 9653 h 4939827"/>
              <a:gd name="connsiteX159" fmla="*/ 7020592 w 12192000"/>
              <a:gd name="connsiteY159" fmla="*/ 1651 h 4939827"/>
              <a:gd name="connsiteX160" fmla="*/ 7025905 w 12192000"/>
              <a:gd name="connsiteY16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83638 w 12192000"/>
              <a:gd name="connsiteY50" fmla="*/ 299924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622021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281371 w 12192000"/>
              <a:gd name="connsiteY19" fmla="*/ 256875 h 4939827"/>
              <a:gd name="connsiteX20" fmla="*/ 8381609 w 12192000"/>
              <a:gd name="connsiteY20" fmla="*/ 240618 h 4939827"/>
              <a:gd name="connsiteX21" fmla="*/ 8406759 w 12192000"/>
              <a:gd name="connsiteY21" fmla="*/ 232517 h 4939827"/>
              <a:gd name="connsiteX22" fmla="*/ 8426506 w 12192000"/>
              <a:gd name="connsiteY22" fmla="*/ 241842 h 4939827"/>
              <a:gd name="connsiteX23" fmla="*/ 8427949 w 12192000"/>
              <a:gd name="connsiteY23" fmla="*/ 240981 h 4939827"/>
              <a:gd name="connsiteX24" fmla="*/ 8441468 w 12192000"/>
              <a:gd name="connsiteY24" fmla="*/ 241157 h 4939827"/>
              <a:gd name="connsiteX25" fmla="*/ 8565757 w 12192000"/>
              <a:gd name="connsiteY25" fmla="*/ 255317 h 4939827"/>
              <a:gd name="connsiteX26" fmla="*/ 8573171 w 12192000"/>
              <a:gd name="connsiteY26" fmla="*/ 258426 h 4939827"/>
              <a:gd name="connsiteX27" fmla="*/ 8573548 w 12192000"/>
              <a:gd name="connsiteY27" fmla="*/ 258241 h 4939827"/>
              <a:gd name="connsiteX28" fmla="*/ 8622021 w 12192000"/>
              <a:gd name="connsiteY28" fmla="*/ 261028 h 4939827"/>
              <a:gd name="connsiteX29" fmla="*/ 8672650 w 12192000"/>
              <a:gd name="connsiteY29" fmla="*/ 254821 h 4939827"/>
              <a:gd name="connsiteX30" fmla="*/ 8785543 w 12192000"/>
              <a:gd name="connsiteY30" fmla="*/ 263406 h 4939827"/>
              <a:gd name="connsiteX31" fmla="*/ 8830588 w 12192000"/>
              <a:gd name="connsiteY31" fmla="*/ 265483 h 4939827"/>
              <a:gd name="connsiteX32" fmla="*/ 8905142 w 12192000"/>
              <a:gd name="connsiteY32" fmla="*/ 264958 h 4939827"/>
              <a:gd name="connsiteX33" fmla="*/ 8968582 w 12192000"/>
              <a:gd name="connsiteY33" fmla="*/ 262728 h 4939827"/>
              <a:gd name="connsiteX34" fmla="*/ 8972994 w 12192000"/>
              <a:gd name="connsiteY34" fmla="*/ 263284 h 4939827"/>
              <a:gd name="connsiteX35" fmla="*/ 9004605 w 12192000"/>
              <a:gd name="connsiteY35" fmla="*/ 258041 h 4939827"/>
              <a:gd name="connsiteX36" fmla="*/ 9016165 w 12192000"/>
              <a:gd name="connsiteY36" fmla="*/ 261258 h 4939827"/>
              <a:gd name="connsiteX37" fmla="*/ 9043297 w 12192000"/>
              <a:gd name="connsiteY37" fmla="*/ 281547 h 4939827"/>
              <a:gd name="connsiteX38" fmla="*/ 9048315 w 12192000"/>
              <a:gd name="connsiteY38" fmla="*/ 279264 h 4939827"/>
              <a:gd name="connsiteX39" fmla="*/ 9054706 w 12192000"/>
              <a:gd name="connsiteY39" fmla="*/ 278538 h 4939827"/>
              <a:gd name="connsiteX40" fmla="*/ 9070919 w 12192000"/>
              <a:gd name="connsiteY40" fmla="*/ 281810 h 4939827"/>
              <a:gd name="connsiteX41" fmla="*/ 9076813 w 12192000"/>
              <a:gd name="connsiteY41" fmla="*/ 283909 h 4939827"/>
              <a:gd name="connsiteX42" fmla="*/ 9085871 w 12192000"/>
              <a:gd name="connsiteY42" fmla="*/ 285133 h 4939827"/>
              <a:gd name="connsiteX43" fmla="*/ 9086159 w 12192000"/>
              <a:gd name="connsiteY43" fmla="*/ 284887 h 4939827"/>
              <a:gd name="connsiteX44" fmla="*/ 9134606 w 12192000"/>
              <a:gd name="connsiteY44" fmla="*/ 288168 h 4939827"/>
              <a:gd name="connsiteX45" fmla="*/ 9195590 w 12192000"/>
              <a:gd name="connsiteY45" fmla="*/ 279568 h 4939827"/>
              <a:gd name="connsiteX46" fmla="*/ 9219336 w 12192000"/>
              <a:gd name="connsiteY46" fmla="*/ 278133 h 4939827"/>
              <a:gd name="connsiteX47" fmla="*/ 9232362 w 12192000"/>
              <a:gd name="connsiteY47" fmla="*/ 275894 h 4939827"/>
              <a:gd name="connsiteX48" fmla="*/ 9283638 w 12192000"/>
              <a:gd name="connsiteY48" fmla="*/ 299924 h 4939827"/>
              <a:gd name="connsiteX49" fmla="*/ 9371484 w 12192000"/>
              <a:gd name="connsiteY49" fmla="*/ 329634 h 4939827"/>
              <a:gd name="connsiteX50" fmla="*/ 9404829 w 12192000"/>
              <a:gd name="connsiteY50" fmla="*/ 339038 h 4939827"/>
              <a:gd name="connsiteX51" fmla="*/ 9427021 w 12192000"/>
              <a:gd name="connsiteY51" fmla="*/ 358784 h 4939827"/>
              <a:gd name="connsiteX52" fmla="*/ 9670844 w 12192000"/>
              <a:gd name="connsiteY52" fmla="*/ 405128 h 4939827"/>
              <a:gd name="connsiteX53" fmla="*/ 9816083 w 12192000"/>
              <a:gd name="connsiteY53" fmla="*/ 416573 h 4939827"/>
              <a:gd name="connsiteX54" fmla="*/ 9936741 w 12192000"/>
              <a:gd name="connsiteY54" fmla="*/ 437044 h 4939827"/>
              <a:gd name="connsiteX55" fmla="*/ 10050093 w 12192000"/>
              <a:gd name="connsiteY55" fmla="*/ 443783 h 4939827"/>
              <a:gd name="connsiteX56" fmla="*/ 10130090 w 12192000"/>
              <a:gd name="connsiteY56" fmla="*/ 459520 h 4939827"/>
              <a:gd name="connsiteX57" fmla="*/ 10173456 w 12192000"/>
              <a:gd name="connsiteY57" fmla="*/ 457749 h 4939827"/>
              <a:gd name="connsiteX58" fmla="*/ 10218232 w 12192000"/>
              <a:gd name="connsiteY58" fmla="*/ 459820 h 4939827"/>
              <a:gd name="connsiteX59" fmla="*/ 10354176 w 12192000"/>
              <a:gd name="connsiteY59" fmla="*/ 471377 h 4939827"/>
              <a:gd name="connsiteX60" fmla="*/ 10430681 w 12192000"/>
              <a:gd name="connsiteY60" fmla="*/ 481226 h 4939827"/>
              <a:gd name="connsiteX61" fmla="*/ 10478169 w 12192000"/>
              <a:gd name="connsiteY61" fmla="*/ 481774 h 4939827"/>
              <a:gd name="connsiteX62" fmla="*/ 10540907 w 12192000"/>
              <a:gd name="connsiteY62" fmla="*/ 485607 h 4939827"/>
              <a:gd name="connsiteX63" fmla="*/ 10614941 w 12192000"/>
              <a:gd name="connsiteY63" fmla="*/ 487592 h 4939827"/>
              <a:gd name="connsiteX64" fmla="*/ 10674098 w 12192000"/>
              <a:gd name="connsiteY64" fmla="*/ 521656 h 4939827"/>
              <a:gd name="connsiteX65" fmla="*/ 10874834 w 12192000"/>
              <a:gd name="connsiteY65" fmla="*/ 574867 h 4939827"/>
              <a:gd name="connsiteX66" fmla="*/ 10944981 w 12192000"/>
              <a:gd name="connsiteY66" fmla="*/ 615042 h 4939827"/>
              <a:gd name="connsiteX67" fmla="*/ 11006376 w 12192000"/>
              <a:gd name="connsiteY67" fmla="*/ 645957 h 4939827"/>
              <a:gd name="connsiteX68" fmla="*/ 11076308 w 12192000"/>
              <a:gd name="connsiteY68" fmla="*/ 675698 h 4939827"/>
              <a:gd name="connsiteX69" fmla="*/ 11148789 w 12192000"/>
              <a:gd name="connsiteY69" fmla="*/ 685041 h 4939827"/>
              <a:gd name="connsiteX70" fmla="*/ 11249129 w 12192000"/>
              <a:gd name="connsiteY70" fmla="*/ 684218 h 4939827"/>
              <a:gd name="connsiteX71" fmla="*/ 11299915 w 12192000"/>
              <a:gd name="connsiteY71" fmla="*/ 692177 h 4939827"/>
              <a:gd name="connsiteX72" fmla="*/ 11386973 w 12192000"/>
              <a:gd name="connsiteY72" fmla="*/ 708209 h 4939827"/>
              <a:gd name="connsiteX73" fmla="*/ 11500105 w 12192000"/>
              <a:gd name="connsiteY73" fmla="*/ 735014 h 4939827"/>
              <a:gd name="connsiteX74" fmla="*/ 11621735 w 12192000"/>
              <a:gd name="connsiteY74" fmla="*/ 789584 h 4939827"/>
              <a:gd name="connsiteX75" fmla="*/ 11691200 w 12192000"/>
              <a:gd name="connsiteY75" fmla="*/ 867902 h 4939827"/>
              <a:gd name="connsiteX76" fmla="*/ 11819427 w 12192000"/>
              <a:gd name="connsiteY76" fmla="*/ 911634 h 4939827"/>
              <a:gd name="connsiteX77" fmla="*/ 11969720 w 12192000"/>
              <a:gd name="connsiteY77" fmla="*/ 964737 h 4939827"/>
              <a:gd name="connsiteX78" fmla="*/ 12055766 w 12192000"/>
              <a:gd name="connsiteY78" fmla="*/ 991268 h 4939827"/>
              <a:gd name="connsiteX79" fmla="*/ 12171539 w 12192000"/>
              <a:gd name="connsiteY79" fmla="*/ 995427 h 4939827"/>
              <a:gd name="connsiteX80" fmla="*/ 12187831 w 12192000"/>
              <a:gd name="connsiteY80" fmla="*/ 996580 h 4939827"/>
              <a:gd name="connsiteX81" fmla="*/ 12192000 w 12192000"/>
              <a:gd name="connsiteY81" fmla="*/ 996726 h 4939827"/>
              <a:gd name="connsiteX82" fmla="*/ 12192000 w 12192000"/>
              <a:gd name="connsiteY82" fmla="*/ 4939827 h 4939827"/>
              <a:gd name="connsiteX83" fmla="*/ 0 w 12192000"/>
              <a:gd name="connsiteY83" fmla="*/ 4939827 h 4939827"/>
              <a:gd name="connsiteX84" fmla="*/ 0 w 12192000"/>
              <a:gd name="connsiteY84" fmla="*/ 512043 h 4939827"/>
              <a:gd name="connsiteX85" fmla="*/ 7381 w 12192000"/>
              <a:gd name="connsiteY85" fmla="*/ 512580 h 4939827"/>
              <a:gd name="connsiteX86" fmla="*/ 100029 w 12192000"/>
              <a:gd name="connsiteY86" fmla="*/ 504758 h 4939827"/>
              <a:gd name="connsiteX87" fmla="*/ 155244 w 12192000"/>
              <a:gd name="connsiteY87" fmla="*/ 525130 h 4939827"/>
              <a:gd name="connsiteX88" fmla="*/ 254366 w 12192000"/>
              <a:gd name="connsiteY88" fmla="*/ 534449 h 4939827"/>
              <a:gd name="connsiteX89" fmla="*/ 447292 w 12192000"/>
              <a:gd name="connsiteY89" fmla="*/ 542725 h 4939827"/>
              <a:gd name="connsiteX90" fmla="*/ 628105 w 12192000"/>
              <a:gd name="connsiteY90" fmla="*/ 547853 h 4939827"/>
              <a:gd name="connsiteX91" fmla="*/ 783146 w 12192000"/>
              <a:gd name="connsiteY91" fmla="*/ 591799 h 4939827"/>
              <a:gd name="connsiteX92" fmla="*/ 1043676 w 12192000"/>
              <a:gd name="connsiteY92" fmla="*/ 591887 h 4939827"/>
              <a:gd name="connsiteX93" fmla="*/ 1281816 w 12192000"/>
              <a:gd name="connsiteY93" fmla="*/ 520946 h 4939827"/>
              <a:gd name="connsiteX94" fmla="*/ 1486347 w 12192000"/>
              <a:gd name="connsiteY94" fmla="*/ 487310 h 4939827"/>
              <a:gd name="connsiteX95" fmla="*/ 1568079 w 12192000"/>
              <a:gd name="connsiteY95" fmla="*/ 462531 h 4939827"/>
              <a:gd name="connsiteX96" fmla="*/ 1622516 w 12192000"/>
              <a:gd name="connsiteY96" fmla="*/ 466058 h 4939827"/>
              <a:gd name="connsiteX97" fmla="*/ 1655457 w 12192000"/>
              <a:gd name="connsiteY97" fmla="*/ 465359 h 4939827"/>
              <a:gd name="connsiteX98" fmla="*/ 1717454 w 12192000"/>
              <a:gd name="connsiteY98" fmla="*/ 417203 h 4939827"/>
              <a:gd name="connsiteX99" fmla="*/ 1913794 w 12192000"/>
              <a:gd name="connsiteY99" fmla="*/ 365255 h 4939827"/>
              <a:gd name="connsiteX100" fmla="*/ 2129762 w 12192000"/>
              <a:gd name="connsiteY100" fmla="*/ 367832 h 4939827"/>
              <a:gd name="connsiteX101" fmla="*/ 2376970 w 12192000"/>
              <a:gd name="connsiteY101" fmla="*/ 350129 h 4939827"/>
              <a:gd name="connsiteX102" fmla="*/ 2480155 w 12192000"/>
              <a:gd name="connsiteY102" fmla="*/ 359227 h 4939827"/>
              <a:gd name="connsiteX103" fmla="*/ 2586782 w 12192000"/>
              <a:gd name="connsiteY103" fmla="*/ 339352 h 4939827"/>
              <a:gd name="connsiteX104" fmla="*/ 2679617 w 12192000"/>
              <a:gd name="connsiteY104" fmla="*/ 305383 h 4939827"/>
              <a:gd name="connsiteX105" fmla="*/ 2788947 w 12192000"/>
              <a:gd name="connsiteY105" fmla="*/ 250375 h 4939827"/>
              <a:gd name="connsiteX106" fmla="*/ 2965530 w 12192000"/>
              <a:gd name="connsiteY106" fmla="*/ 245958 h 4939827"/>
              <a:gd name="connsiteX107" fmla="*/ 3103677 w 12192000"/>
              <a:gd name="connsiteY107" fmla="*/ 209527 h 4939827"/>
              <a:gd name="connsiteX108" fmla="*/ 3126759 w 12192000"/>
              <a:gd name="connsiteY108" fmla="*/ 211226 h 4939827"/>
              <a:gd name="connsiteX109" fmla="*/ 3164020 w 12192000"/>
              <a:gd name="connsiteY109" fmla="*/ 212779 h 4939827"/>
              <a:gd name="connsiteX110" fmla="*/ 3285019 w 12192000"/>
              <a:gd name="connsiteY110" fmla="*/ 220535 h 4939827"/>
              <a:gd name="connsiteX111" fmla="*/ 3365154 w 12192000"/>
              <a:gd name="connsiteY111" fmla="*/ 226416 h 4939827"/>
              <a:gd name="connsiteX112" fmla="*/ 3367507 w 12192000"/>
              <a:gd name="connsiteY112" fmla="*/ 225416 h 4939827"/>
              <a:gd name="connsiteX113" fmla="*/ 3387567 w 12192000"/>
              <a:gd name="connsiteY113" fmla="*/ 227103 h 4939827"/>
              <a:gd name="connsiteX114" fmla="*/ 3498001 w 12192000"/>
              <a:gd name="connsiteY114" fmla="*/ 231941 h 4939827"/>
              <a:gd name="connsiteX115" fmla="*/ 3561557 w 12192000"/>
              <a:gd name="connsiteY115" fmla="*/ 228095 h 4939827"/>
              <a:gd name="connsiteX116" fmla="*/ 3611920 w 12192000"/>
              <a:gd name="connsiteY116" fmla="*/ 218094 h 4939827"/>
              <a:gd name="connsiteX117" fmla="*/ 3620528 w 12192000"/>
              <a:gd name="connsiteY117" fmla="*/ 218788 h 4939827"/>
              <a:gd name="connsiteX118" fmla="*/ 3620766 w 12192000"/>
              <a:gd name="connsiteY118" fmla="*/ 218511 h 4939827"/>
              <a:gd name="connsiteX119" fmla="*/ 3629977 w 12192000"/>
              <a:gd name="connsiteY119" fmla="*/ 218664 h 4939827"/>
              <a:gd name="connsiteX120" fmla="*/ 3636217 w 12192000"/>
              <a:gd name="connsiteY120" fmla="*/ 220048 h 4939827"/>
              <a:gd name="connsiteX121" fmla="*/ 3709484 w 12192000"/>
              <a:gd name="connsiteY121" fmla="*/ 186927 h 4939827"/>
              <a:gd name="connsiteX122" fmla="*/ 3761342 w 12192000"/>
              <a:gd name="connsiteY122" fmla="*/ 177474 h 4939827"/>
              <a:gd name="connsiteX123" fmla="*/ 3799748 w 12192000"/>
              <a:gd name="connsiteY123" fmla="*/ 167154 h 4939827"/>
              <a:gd name="connsiteX124" fmla="*/ 3922756 w 12192000"/>
              <a:gd name="connsiteY124" fmla="*/ 194044 h 4939827"/>
              <a:gd name="connsiteX125" fmla="*/ 4028476 w 12192000"/>
              <a:gd name="connsiteY125" fmla="*/ 223679 h 4939827"/>
              <a:gd name="connsiteX126" fmla="*/ 4191582 w 12192000"/>
              <a:gd name="connsiteY126" fmla="*/ 238952 h 4939827"/>
              <a:gd name="connsiteX127" fmla="*/ 4251024 w 12192000"/>
              <a:gd name="connsiteY127" fmla="*/ 240874 h 4939827"/>
              <a:gd name="connsiteX128" fmla="*/ 4355275 w 12192000"/>
              <a:gd name="connsiteY128" fmla="*/ 260205 h 4939827"/>
              <a:gd name="connsiteX129" fmla="*/ 4423807 w 12192000"/>
              <a:gd name="connsiteY129" fmla="*/ 270366 h 4939827"/>
              <a:gd name="connsiteX130" fmla="*/ 4558432 w 12192000"/>
              <a:gd name="connsiteY130" fmla="*/ 269194 h 4939827"/>
              <a:gd name="connsiteX131" fmla="*/ 4635061 w 12192000"/>
              <a:gd name="connsiteY131" fmla="*/ 280682 h 4939827"/>
              <a:gd name="connsiteX132" fmla="*/ 4807427 w 12192000"/>
              <a:gd name="connsiteY132" fmla="*/ 276835 h 4939827"/>
              <a:gd name="connsiteX133" fmla="*/ 5028933 w 12192000"/>
              <a:gd name="connsiteY133" fmla="*/ 183887 h 4939827"/>
              <a:gd name="connsiteX134" fmla="*/ 5093642 w 12192000"/>
              <a:gd name="connsiteY134" fmla="*/ 177214 h 4939827"/>
              <a:gd name="connsiteX135" fmla="*/ 5102642 w 12192000"/>
              <a:gd name="connsiteY135" fmla="*/ 186816 h 4939827"/>
              <a:gd name="connsiteX136" fmla="*/ 5193590 w 12192000"/>
              <a:gd name="connsiteY136" fmla="*/ 156458 h 4939827"/>
              <a:gd name="connsiteX137" fmla="*/ 5323922 w 12192000"/>
              <a:gd name="connsiteY137" fmla="*/ 146332 h 4939827"/>
              <a:gd name="connsiteX138" fmla="*/ 5421860 w 12192000"/>
              <a:gd name="connsiteY138" fmla="*/ 167298 h 4939827"/>
              <a:gd name="connsiteX139" fmla="*/ 5476948 w 12192000"/>
              <a:gd name="connsiteY139" fmla="*/ 173249 h 4939827"/>
              <a:gd name="connsiteX140" fmla="*/ 5516842 w 12192000"/>
              <a:gd name="connsiteY140" fmla="*/ 184018 h 4939827"/>
              <a:gd name="connsiteX141" fmla="*/ 5619415 w 12192000"/>
              <a:gd name="connsiteY141" fmla="*/ 176781 h 4939827"/>
              <a:gd name="connsiteX142" fmla="*/ 5789867 w 12192000"/>
              <a:gd name="connsiteY142" fmla="*/ 150304 h 4939827"/>
              <a:gd name="connsiteX143" fmla="*/ 5825953 w 12192000"/>
              <a:gd name="connsiteY143" fmla="*/ 147907 h 4939827"/>
              <a:gd name="connsiteX144" fmla="*/ 5856168 w 12192000"/>
              <a:gd name="connsiteY144" fmla="*/ 158719 h 4939827"/>
              <a:gd name="connsiteX145" fmla="*/ 5862476 w 12192000"/>
              <a:gd name="connsiteY145" fmla="*/ 172447 h 4939827"/>
              <a:gd name="connsiteX146" fmla="*/ 5882195 w 12192000"/>
              <a:gd name="connsiteY146" fmla="*/ 173195 h 4939827"/>
              <a:gd name="connsiteX147" fmla="*/ 5952585 w 12192000"/>
              <a:gd name="connsiteY147" fmla="*/ 161012 h 4939827"/>
              <a:gd name="connsiteX148" fmla="*/ 6001964 w 12192000"/>
              <a:gd name="connsiteY148" fmla="*/ 154786 h 4939827"/>
              <a:gd name="connsiteX149" fmla="*/ 6184207 w 12192000"/>
              <a:gd name="connsiteY149" fmla="*/ 132658 h 4939827"/>
              <a:gd name="connsiteX150" fmla="*/ 6415830 w 12192000"/>
              <a:gd name="connsiteY150" fmla="*/ 136006 h 4939827"/>
              <a:gd name="connsiteX151" fmla="*/ 6756965 w 12192000"/>
              <a:gd name="connsiteY151" fmla="*/ 57636 h 4939827"/>
              <a:gd name="connsiteX152" fmla="*/ 6819400 w 12192000"/>
              <a:gd name="connsiteY152" fmla="*/ 30742 h 4939827"/>
              <a:gd name="connsiteX153" fmla="*/ 6986370 w 12192000"/>
              <a:gd name="connsiteY153" fmla="*/ 12659 h 4939827"/>
              <a:gd name="connsiteX154" fmla="*/ 6989536 w 12192000"/>
              <a:gd name="connsiteY154" fmla="*/ 14528 h 4939827"/>
              <a:gd name="connsiteX155" fmla="*/ 7015933 w 12192000"/>
              <a:gd name="connsiteY155" fmla="*/ 9653 h 4939827"/>
              <a:gd name="connsiteX156" fmla="*/ 7020592 w 12192000"/>
              <a:gd name="connsiteY156" fmla="*/ 1651 h 4939827"/>
              <a:gd name="connsiteX157" fmla="*/ 7025905 w 12192000"/>
              <a:gd name="connsiteY15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58681 w 12192000"/>
              <a:gd name="connsiteY16" fmla="*/ 219431 h 4939827"/>
              <a:gd name="connsiteX17" fmla="*/ 8126175 w 12192000"/>
              <a:gd name="connsiteY17" fmla="*/ 240005 h 4939827"/>
              <a:gd name="connsiteX18" fmla="*/ 8281371 w 12192000"/>
              <a:gd name="connsiteY18" fmla="*/ 256875 h 4939827"/>
              <a:gd name="connsiteX19" fmla="*/ 8381609 w 12192000"/>
              <a:gd name="connsiteY19" fmla="*/ 240618 h 4939827"/>
              <a:gd name="connsiteX20" fmla="*/ 8406759 w 12192000"/>
              <a:gd name="connsiteY20" fmla="*/ 232517 h 4939827"/>
              <a:gd name="connsiteX21" fmla="*/ 8426506 w 12192000"/>
              <a:gd name="connsiteY21" fmla="*/ 241842 h 4939827"/>
              <a:gd name="connsiteX22" fmla="*/ 8427949 w 12192000"/>
              <a:gd name="connsiteY22" fmla="*/ 240981 h 4939827"/>
              <a:gd name="connsiteX23" fmla="*/ 8441468 w 12192000"/>
              <a:gd name="connsiteY23" fmla="*/ 241157 h 4939827"/>
              <a:gd name="connsiteX24" fmla="*/ 8565757 w 12192000"/>
              <a:gd name="connsiteY24" fmla="*/ 255317 h 4939827"/>
              <a:gd name="connsiteX25" fmla="*/ 8573171 w 12192000"/>
              <a:gd name="connsiteY25" fmla="*/ 258426 h 4939827"/>
              <a:gd name="connsiteX26" fmla="*/ 8573548 w 12192000"/>
              <a:gd name="connsiteY26" fmla="*/ 258241 h 4939827"/>
              <a:gd name="connsiteX27" fmla="*/ 8622021 w 12192000"/>
              <a:gd name="connsiteY27" fmla="*/ 261028 h 4939827"/>
              <a:gd name="connsiteX28" fmla="*/ 8672650 w 12192000"/>
              <a:gd name="connsiteY28" fmla="*/ 254821 h 4939827"/>
              <a:gd name="connsiteX29" fmla="*/ 8785543 w 12192000"/>
              <a:gd name="connsiteY29" fmla="*/ 263406 h 4939827"/>
              <a:gd name="connsiteX30" fmla="*/ 8830588 w 12192000"/>
              <a:gd name="connsiteY30" fmla="*/ 265483 h 4939827"/>
              <a:gd name="connsiteX31" fmla="*/ 8905142 w 12192000"/>
              <a:gd name="connsiteY31" fmla="*/ 264958 h 4939827"/>
              <a:gd name="connsiteX32" fmla="*/ 8968582 w 12192000"/>
              <a:gd name="connsiteY32" fmla="*/ 262728 h 4939827"/>
              <a:gd name="connsiteX33" fmla="*/ 8972994 w 12192000"/>
              <a:gd name="connsiteY33" fmla="*/ 263284 h 4939827"/>
              <a:gd name="connsiteX34" fmla="*/ 9004605 w 12192000"/>
              <a:gd name="connsiteY34" fmla="*/ 258041 h 4939827"/>
              <a:gd name="connsiteX35" fmla="*/ 9016165 w 12192000"/>
              <a:gd name="connsiteY35" fmla="*/ 261258 h 4939827"/>
              <a:gd name="connsiteX36" fmla="*/ 9043297 w 12192000"/>
              <a:gd name="connsiteY36" fmla="*/ 281547 h 4939827"/>
              <a:gd name="connsiteX37" fmla="*/ 9048315 w 12192000"/>
              <a:gd name="connsiteY37" fmla="*/ 279264 h 4939827"/>
              <a:gd name="connsiteX38" fmla="*/ 9054706 w 12192000"/>
              <a:gd name="connsiteY38" fmla="*/ 278538 h 4939827"/>
              <a:gd name="connsiteX39" fmla="*/ 9070919 w 12192000"/>
              <a:gd name="connsiteY39" fmla="*/ 281810 h 4939827"/>
              <a:gd name="connsiteX40" fmla="*/ 9076813 w 12192000"/>
              <a:gd name="connsiteY40" fmla="*/ 283909 h 4939827"/>
              <a:gd name="connsiteX41" fmla="*/ 9085871 w 12192000"/>
              <a:gd name="connsiteY41" fmla="*/ 285133 h 4939827"/>
              <a:gd name="connsiteX42" fmla="*/ 9086159 w 12192000"/>
              <a:gd name="connsiteY42" fmla="*/ 284887 h 4939827"/>
              <a:gd name="connsiteX43" fmla="*/ 9134606 w 12192000"/>
              <a:gd name="connsiteY43" fmla="*/ 288168 h 4939827"/>
              <a:gd name="connsiteX44" fmla="*/ 9195590 w 12192000"/>
              <a:gd name="connsiteY44" fmla="*/ 279568 h 4939827"/>
              <a:gd name="connsiteX45" fmla="*/ 9219336 w 12192000"/>
              <a:gd name="connsiteY45" fmla="*/ 278133 h 4939827"/>
              <a:gd name="connsiteX46" fmla="*/ 9232362 w 12192000"/>
              <a:gd name="connsiteY46" fmla="*/ 275894 h 4939827"/>
              <a:gd name="connsiteX47" fmla="*/ 9283638 w 12192000"/>
              <a:gd name="connsiteY47" fmla="*/ 299924 h 4939827"/>
              <a:gd name="connsiteX48" fmla="*/ 9371484 w 12192000"/>
              <a:gd name="connsiteY48" fmla="*/ 329634 h 4939827"/>
              <a:gd name="connsiteX49" fmla="*/ 9404829 w 12192000"/>
              <a:gd name="connsiteY49" fmla="*/ 339038 h 4939827"/>
              <a:gd name="connsiteX50" fmla="*/ 9427021 w 12192000"/>
              <a:gd name="connsiteY50" fmla="*/ 358784 h 4939827"/>
              <a:gd name="connsiteX51" fmla="*/ 9670844 w 12192000"/>
              <a:gd name="connsiteY51" fmla="*/ 405128 h 4939827"/>
              <a:gd name="connsiteX52" fmla="*/ 9816083 w 12192000"/>
              <a:gd name="connsiteY52" fmla="*/ 416573 h 4939827"/>
              <a:gd name="connsiteX53" fmla="*/ 9936741 w 12192000"/>
              <a:gd name="connsiteY53" fmla="*/ 437044 h 4939827"/>
              <a:gd name="connsiteX54" fmla="*/ 10050093 w 12192000"/>
              <a:gd name="connsiteY54" fmla="*/ 443783 h 4939827"/>
              <a:gd name="connsiteX55" fmla="*/ 10130090 w 12192000"/>
              <a:gd name="connsiteY55" fmla="*/ 459520 h 4939827"/>
              <a:gd name="connsiteX56" fmla="*/ 10173456 w 12192000"/>
              <a:gd name="connsiteY56" fmla="*/ 457749 h 4939827"/>
              <a:gd name="connsiteX57" fmla="*/ 10218232 w 12192000"/>
              <a:gd name="connsiteY57" fmla="*/ 459820 h 4939827"/>
              <a:gd name="connsiteX58" fmla="*/ 10354176 w 12192000"/>
              <a:gd name="connsiteY58" fmla="*/ 471377 h 4939827"/>
              <a:gd name="connsiteX59" fmla="*/ 10430681 w 12192000"/>
              <a:gd name="connsiteY59" fmla="*/ 481226 h 4939827"/>
              <a:gd name="connsiteX60" fmla="*/ 10478169 w 12192000"/>
              <a:gd name="connsiteY60" fmla="*/ 481774 h 4939827"/>
              <a:gd name="connsiteX61" fmla="*/ 10540907 w 12192000"/>
              <a:gd name="connsiteY61" fmla="*/ 485607 h 4939827"/>
              <a:gd name="connsiteX62" fmla="*/ 10614941 w 12192000"/>
              <a:gd name="connsiteY62" fmla="*/ 487592 h 4939827"/>
              <a:gd name="connsiteX63" fmla="*/ 10674098 w 12192000"/>
              <a:gd name="connsiteY63" fmla="*/ 521656 h 4939827"/>
              <a:gd name="connsiteX64" fmla="*/ 10874834 w 12192000"/>
              <a:gd name="connsiteY64" fmla="*/ 574867 h 4939827"/>
              <a:gd name="connsiteX65" fmla="*/ 10944981 w 12192000"/>
              <a:gd name="connsiteY65" fmla="*/ 615042 h 4939827"/>
              <a:gd name="connsiteX66" fmla="*/ 11006376 w 12192000"/>
              <a:gd name="connsiteY66" fmla="*/ 645957 h 4939827"/>
              <a:gd name="connsiteX67" fmla="*/ 11076308 w 12192000"/>
              <a:gd name="connsiteY67" fmla="*/ 675698 h 4939827"/>
              <a:gd name="connsiteX68" fmla="*/ 11148789 w 12192000"/>
              <a:gd name="connsiteY68" fmla="*/ 685041 h 4939827"/>
              <a:gd name="connsiteX69" fmla="*/ 11249129 w 12192000"/>
              <a:gd name="connsiteY69" fmla="*/ 684218 h 4939827"/>
              <a:gd name="connsiteX70" fmla="*/ 11299915 w 12192000"/>
              <a:gd name="connsiteY70" fmla="*/ 692177 h 4939827"/>
              <a:gd name="connsiteX71" fmla="*/ 11386973 w 12192000"/>
              <a:gd name="connsiteY71" fmla="*/ 708209 h 4939827"/>
              <a:gd name="connsiteX72" fmla="*/ 11500105 w 12192000"/>
              <a:gd name="connsiteY72" fmla="*/ 735014 h 4939827"/>
              <a:gd name="connsiteX73" fmla="*/ 11621735 w 12192000"/>
              <a:gd name="connsiteY73" fmla="*/ 789584 h 4939827"/>
              <a:gd name="connsiteX74" fmla="*/ 11691200 w 12192000"/>
              <a:gd name="connsiteY74" fmla="*/ 867902 h 4939827"/>
              <a:gd name="connsiteX75" fmla="*/ 11819427 w 12192000"/>
              <a:gd name="connsiteY75" fmla="*/ 911634 h 4939827"/>
              <a:gd name="connsiteX76" fmla="*/ 11969720 w 12192000"/>
              <a:gd name="connsiteY76" fmla="*/ 964737 h 4939827"/>
              <a:gd name="connsiteX77" fmla="*/ 12055766 w 12192000"/>
              <a:gd name="connsiteY77" fmla="*/ 991268 h 4939827"/>
              <a:gd name="connsiteX78" fmla="*/ 12171539 w 12192000"/>
              <a:gd name="connsiteY78" fmla="*/ 995427 h 4939827"/>
              <a:gd name="connsiteX79" fmla="*/ 12187831 w 12192000"/>
              <a:gd name="connsiteY79" fmla="*/ 996580 h 4939827"/>
              <a:gd name="connsiteX80" fmla="*/ 12192000 w 12192000"/>
              <a:gd name="connsiteY80" fmla="*/ 996726 h 4939827"/>
              <a:gd name="connsiteX81" fmla="*/ 12192000 w 12192000"/>
              <a:gd name="connsiteY81" fmla="*/ 4939827 h 4939827"/>
              <a:gd name="connsiteX82" fmla="*/ 0 w 12192000"/>
              <a:gd name="connsiteY82" fmla="*/ 4939827 h 4939827"/>
              <a:gd name="connsiteX83" fmla="*/ 0 w 12192000"/>
              <a:gd name="connsiteY83" fmla="*/ 512043 h 4939827"/>
              <a:gd name="connsiteX84" fmla="*/ 7381 w 12192000"/>
              <a:gd name="connsiteY84" fmla="*/ 512580 h 4939827"/>
              <a:gd name="connsiteX85" fmla="*/ 100029 w 12192000"/>
              <a:gd name="connsiteY85" fmla="*/ 504758 h 4939827"/>
              <a:gd name="connsiteX86" fmla="*/ 155244 w 12192000"/>
              <a:gd name="connsiteY86" fmla="*/ 525130 h 4939827"/>
              <a:gd name="connsiteX87" fmla="*/ 254366 w 12192000"/>
              <a:gd name="connsiteY87" fmla="*/ 534449 h 4939827"/>
              <a:gd name="connsiteX88" fmla="*/ 447292 w 12192000"/>
              <a:gd name="connsiteY88" fmla="*/ 542725 h 4939827"/>
              <a:gd name="connsiteX89" fmla="*/ 628105 w 12192000"/>
              <a:gd name="connsiteY89" fmla="*/ 547853 h 4939827"/>
              <a:gd name="connsiteX90" fmla="*/ 783146 w 12192000"/>
              <a:gd name="connsiteY90" fmla="*/ 591799 h 4939827"/>
              <a:gd name="connsiteX91" fmla="*/ 1043676 w 12192000"/>
              <a:gd name="connsiteY91" fmla="*/ 591887 h 4939827"/>
              <a:gd name="connsiteX92" fmla="*/ 1281816 w 12192000"/>
              <a:gd name="connsiteY92" fmla="*/ 520946 h 4939827"/>
              <a:gd name="connsiteX93" fmla="*/ 1486347 w 12192000"/>
              <a:gd name="connsiteY93" fmla="*/ 487310 h 4939827"/>
              <a:gd name="connsiteX94" fmla="*/ 1568079 w 12192000"/>
              <a:gd name="connsiteY94" fmla="*/ 462531 h 4939827"/>
              <a:gd name="connsiteX95" fmla="*/ 1622516 w 12192000"/>
              <a:gd name="connsiteY95" fmla="*/ 466058 h 4939827"/>
              <a:gd name="connsiteX96" fmla="*/ 1655457 w 12192000"/>
              <a:gd name="connsiteY96" fmla="*/ 465359 h 4939827"/>
              <a:gd name="connsiteX97" fmla="*/ 1717454 w 12192000"/>
              <a:gd name="connsiteY97" fmla="*/ 417203 h 4939827"/>
              <a:gd name="connsiteX98" fmla="*/ 1913794 w 12192000"/>
              <a:gd name="connsiteY98" fmla="*/ 365255 h 4939827"/>
              <a:gd name="connsiteX99" fmla="*/ 2129762 w 12192000"/>
              <a:gd name="connsiteY99" fmla="*/ 367832 h 4939827"/>
              <a:gd name="connsiteX100" fmla="*/ 2376970 w 12192000"/>
              <a:gd name="connsiteY100" fmla="*/ 350129 h 4939827"/>
              <a:gd name="connsiteX101" fmla="*/ 2480155 w 12192000"/>
              <a:gd name="connsiteY101" fmla="*/ 359227 h 4939827"/>
              <a:gd name="connsiteX102" fmla="*/ 2586782 w 12192000"/>
              <a:gd name="connsiteY102" fmla="*/ 339352 h 4939827"/>
              <a:gd name="connsiteX103" fmla="*/ 2679617 w 12192000"/>
              <a:gd name="connsiteY103" fmla="*/ 305383 h 4939827"/>
              <a:gd name="connsiteX104" fmla="*/ 2788947 w 12192000"/>
              <a:gd name="connsiteY104" fmla="*/ 250375 h 4939827"/>
              <a:gd name="connsiteX105" fmla="*/ 2965530 w 12192000"/>
              <a:gd name="connsiteY105" fmla="*/ 245958 h 4939827"/>
              <a:gd name="connsiteX106" fmla="*/ 3103677 w 12192000"/>
              <a:gd name="connsiteY106" fmla="*/ 209527 h 4939827"/>
              <a:gd name="connsiteX107" fmla="*/ 3126759 w 12192000"/>
              <a:gd name="connsiteY107" fmla="*/ 211226 h 4939827"/>
              <a:gd name="connsiteX108" fmla="*/ 3164020 w 12192000"/>
              <a:gd name="connsiteY108" fmla="*/ 212779 h 4939827"/>
              <a:gd name="connsiteX109" fmla="*/ 3285019 w 12192000"/>
              <a:gd name="connsiteY109" fmla="*/ 220535 h 4939827"/>
              <a:gd name="connsiteX110" fmla="*/ 3365154 w 12192000"/>
              <a:gd name="connsiteY110" fmla="*/ 226416 h 4939827"/>
              <a:gd name="connsiteX111" fmla="*/ 3367507 w 12192000"/>
              <a:gd name="connsiteY111" fmla="*/ 225416 h 4939827"/>
              <a:gd name="connsiteX112" fmla="*/ 3387567 w 12192000"/>
              <a:gd name="connsiteY112" fmla="*/ 227103 h 4939827"/>
              <a:gd name="connsiteX113" fmla="*/ 3498001 w 12192000"/>
              <a:gd name="connsiteY113" fmla="*/ 231941 h 4939827"/>
              <a:gd name="connsiteX114" fmla="*/ 3561557 w 12192000"/>
              <a:gd name="connsiteY114" fmla="*/ 228095 h 4939827"/>
              <a:gd name="connsiteX115" fmla="*/ 3611920 w 12192000"/>
              <a:gd name="connsiteY115" fmla="*/ 218094 h 4939827"/>
              <a:gd name="connsiteX116" fmla="*/ 3620528 w 12192000"/>
              <a:gd name="connsiteY116" fmla="*/ 218788 h 4939827"/>
              <a:gd name="connsiteX117" fmla="*/ 3620766 w 12192000"/>
              <a:gd name="connsiteY117" fmla="*/ 218511 h 4939827"/>
              <a:gd name="connsiteX118" fmla="*/ 3629977 w 12192000"/>
              <a:gd name="connsiteY118" fmla="*/ 218664 h 4939827"/>
              <a:gd name="connsiteX119" fmla="*/ 3636217 w 12192000"/>
              <a:gd name="connsiteY119" fmla="*/ 220048 h 4939827"/>
              <a:gd name="connsiteX120" fmla="*/ 3709484 w 12192000"/>
              <a:gd name="connsiteY120" fmla="*/ 186927 h 4939827"/>
              <a:gd name="connsiteX121" fmla="*/ 3761342 w 12192000"/>
              <a:gd name="connsiteY121" fmla="*/ 177474 h 4939827"/>
              <a:gd name="connsiteX122" fmla="*/ 3799748 w 12192000"/>
              <a:gd name="connsiteY122" fmla="*/ 167154 h 4939827"/>
              <a:gd name="connsiteX123" fmla="*/ 3922756 w 12192000"/>
              <a:gd name="connsiteY123" fmla="*/ 194044 h 4939827"/>
              <a:gd name="connsiteX124" fmla="*/ 4028476 w 12192000"/>
              <a:gd name="connsiteY124" fmla="*/ 223679 h 4939827"/>
              <a:gd name="connsiteX125" fmla="*/ 4191582 w 12192000"/>
              <a:gd name="connsiteY125" fmla="*/ 238952 h 4939827"/>
              <a:gd name="connsiteX126" fmla="*/ 4251024 w 12192000"/>
              <a:gd name="connsiteY126" fmla="*/ 240874 h 4939827"/>
              <a:gd name="connsiteX127" fmla="*/ 4355275 w 12192000"/>
              <a:gd name="connsiteY127" fmla="*/ 260205 h 4939827"/>
              <a:gd name="connsiteX128" fmla="*/ 4423807 w 12192000"/>
              <a:gd name="connsiteY128" fmla="*/ 270366 h 4939827"/>
              <a:gd name="connsiteX129" fmla="*/ 4558432 w 12192000"/>
              <a:gd name="connsiteY129" fmla="*/ 269194 h 4939827"/>
              <a:gd name="connsiteX130" fmla="*/ 4635061 w 12192000"/>
              <a:gd name="connsiteY130" fmla="*/ 280682 h 4939827"/>
              <a:gd name="connsiteX131" fmla="*/ 4807427 w 12192000"/>
              <a:gd name="connsiteY131" fmla="*/ 276835 h 4939827"/>
              <a:gd name="connsiteX132" fmla="*/ 5028933 w 12192000"/>
              <a:gd name="connsiteY132" fmla="*/ 183887 h 4939827"/>
              <a:gd name="connsiteX133" fmla="*/ 5093642 w 12192000"/>
              <a:gd name="connsiteY133" fmla="*/ 177214 h 4939827"/>
              <a:gd name="connsiteX134" fmla="*/ 5102642 w 12192000"/>
              <a:gd name="connsiteY134" fmla="*/ 186816 h 4939827"/>
              <a:gd name="connsiteX135" fmla="*/ 5193590 w 12192000"/>
              <a:gd name="connsiteY135" fmla="*/ 156458 h 4939827"/>
              <a:gd name="connsiteX136" fmla="*/ 5323922 w 12192000"/>
              <a:gd name="connsiteY136" fmla="*/ 146332 h 4939827"/>
              <a:gd name="connsiteX137" fmla="*/ 5421860 w 12192000"/>
              <a:gd name="connsiteY137" fmla="*/ 167298 h 4939827"/>
              <a:gd name="connsiteX138" fmla="*/ 5476948 w 12192000"/>
              <a:gd name="connsiteY138" fmla="*/ 173249 h 4939827"/>
              <a:gd name="connsiteX139" fmla="*/ 5516842 w 12192000"/>
              <a:gd name="connsiteY139" fmla="*/ 184018 h 4939827"/>
              <a:gd name="connsiteX140" fmla="*/ 5619415 w 12192000"/>
              <a:gd name="connsiteY140" fmla="*/ 176781 h 4939827"/>
              <a:gd name="connsiteX141" fmla="*/ 5789867 w 12192000"/>
              <a:gd name="connsiteY141" fmla="*/ 150304 h 4939827"/>
              <a:gd name="connsiteX142" fmla="*/ 5825953 w 12192000"/>
              <a:gd name="connsiteY142" fmla="*/ 147907 h 4939827"/>
              <a:gd name="connsiteX143" fmla="*/ 5856168 w 12192000"/>
              <a:gd name="connsiteY143" fmla="*/ 158719 h 4939827"/>
              <a:gd name="connsiteX144" fmla="*/ 5862476 w 12192000"/>
              <a:gd name="connsiteY144" fmla="*/ 172447 h 4939827"/>
              <a:gd name="connsiteX145" fmla="*/ 5882195 w 12192000"/>
              <a:gd name="connsiteY145" fmla="*/ 173195 h 4939827"/>
              <a:gd name="connsiteX146" fmla="*/ 5952585 w 12192000"/>
              <a:gd name="connsiteY146" fmla="*/ 161012 h 4939827"/>
              <a:gd name="connsiteX147" fmla="*/ 6001964 w 12192000"/>
              <a:gd name="connsiteY147" fmla="*/ 154786 h 4939827"/>
              <a:gd name="connsiteX148" fmla="*/ 6184207 w 12192000"/>
              <a:gd name="connsiteY148" fmla="*/ 132658 h 4939827"/>
              <a:gd name="connsiteX149" fmla="*/ 6415830 w 12192000"/>
              <a:gd name="connsiteY149" fmla="*/ 136006 h 4939827"/>
              <a:gd name="connsiteX150" fmla="*/ 6756965 w 12192000"/>
              <a:gd name="connsiteY150" fmla="*/ 57636 h 4939827"/>
              <a:gd name="connsiteX151" fmla="*/ 6819400 w 12192000"/>
              <a:gd name="connsiteY151" fmla="*/ 30742 h 4939827"/>
              <a:gd name="connsiteX152" fmla="*/ 6986370 w 12192000"/>
              <a:gd name="connsiteY152" fmla="*/ 12659 h 4939827"/>
              <a:gd name="connsiteX153" fmla="*/ 6989536 w 12192000"/>
              <a:gd name="connsiteY153" fmla="*/ 14528 h 4939827"/>
              <a:gd name="connsiteX154" fmla="*/ 7015933 w 12192000"/>
              <a:gd name="connsiteY154" fmla="*/ 9653 h 4939827"/>
              <a:gd name="connsiteX155" fmla="*/ 7020592 w 12192000"/>
              <a:gd name="connsiteY155" fmla="*/ 1651 h 4939827"/>
              <a:gd name="connsiteX156" fmla="*/ 7025905 w 12192000"/>
              <a:gd name="connsiteY156" fmla="*/ 0 h 4939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2192000" h="4939827">
                <a:moveTo>
                  <a:pt x="7025905" y="0"/>
                </a:moveTo>
                <a:lnTo>
                  <a:pt x="7032579" y="2808"/>
                </a:lnTo>
                <a:cubicBezTo>
                  <a:pt x="7044119" y="6590"/>
                  <a:pt x="7059062" y="10207"/>
                  <a:pt x="7079505" y="12971"/>
                </a:cubicBezTo>
                <a:cubicBezTo>
                  <a:pt x="7111522" y="10537"/>
                  <a:pt x="7122591" y="11519"/>
                  <a:pt x="7158791" y="12462"/>
                </a:cubicBezTo>
                <a:lnTo>
                  <a:pt x="7233338" y="24846"/>
                </a:lnTo>
                <a:cubicBezTo>
                  <a:pt x="7247177" y="23787"/>
                  <a:pt x="7254856" y="25962"/>
                  <a:pt x="7259791" y="29557"/>
                </a:cubicBezTo>
                <a:lnTo>
                  <a:pt x="7263923" y="35029"/>
                </a:lnTo>
                <a:lnTo>
                  <a:pt x="7281549" y="39654"/>
                </a:lnTo>
                <a:lnTo>
                  <a:pt x="7374735" y="65326"/>
                </a:lnTo>
                <a:lnTo>
                  <a:pt x="7376078" y="63849"/>
                </a:lnTo>
                <a:lnTo>
                  <a:pt x="7402026" y="60308"/>
                </a:lnTo>
                <a:lnTo>
                  <a:pt x="7415091" y="77403"/>
                </a:lnTo>
                <a:cubicBezTo>
                  <a:pt x="7421672" y="79965"/>
                  <a:pt x="7475806" y="92960"/>
                  <a:pt x="7488682" y="83440"/>
                </a:cubicBezTo>
                <a:cubicBezTo>
                  <a:pt x="7541625" y="94782"/>
                  <a:pt x="7683214" y="133614"/>
                  <a:pt x="7732750" y="145456"/>
                </a:cubicBezTo>
                <a:cubicBezTo>
                  <a:pt x="7748318" y="162765"/>
                  <a:pt x="7764581" y="171696"/>
                  <a:pt x="7785900" y="154493"/>
                </a:cubicBezTo>
                <a:cubicBezTo>
                  <a:pt x="7822539" y="158614"/>
                  <a:pt x="7915312" y="166523"/>
                  <a:pt x="7952584" y="170181"/>
                </a:cubicBezTo>
                <a:cubicBezTo>
                  <a:pt x="7998047" y="181004"/>
                  <a:pt x="8029749" y="207794"/>
                  <a:pt x="8058681" y="219431"/>
                </a:cubicBezTo>
                <a:cubicBezTo>
                  <a:pt x="8095466" y="185885"/>
                  <a:pt x="8090835" y="241759"/>
                  <a:pt x="8126175" y="240005"/>
                </a:cubicBezTo>
                <a:cubicBezTo>
                  <a:pt x="8163290" y="246246"/>
                  <a:pt x="8238799" y="256773"/>
                  <a:pt x="8281371" y="256875"/>
                </a:cubicBezTo>
                <a:cubicBezTo>
                  <a:pt x="8313651" y="251026"/>
                  <a:pt x="8346882" y="248570"/>
                  <a:pt x="8381609" y="240618"/>
                </a:cubicBezTo>
                <a:lnTo>
                  <a:pt x="8406759" y="232517"/>
                </a:lnTo>
                <a:lnTo>
                  <a:pt x="8426506" y="241842"/>
                </a:lnTo>
                <a:lnTo>
                  <a:pt x="8427949" y="240981"/>
                </a:lnTo>
                <a:cubicBezTo>
                  <a:pt x="8431925" y="239458"/>
                  <a:pt x="8436260" y="239096"/>
                  <a:pt x="8441468" y="241157"/>
                </a:cubicBezTo>
                <a:lnTo>
                  <a:pt x="8565757" y="255317"/>
                </a:lnTo>
                <a:lnTo>
                  <a:pt x="8573171" y="258426"/>
                </a:lnTo>
                <a:lnTo>
                  <a:pt x="8573548" y="258241"/>
                </a:lnTo>
                <a:cubicBezTo>
                  <a:pt x="8575650" y="258391"/>
                  <a:pt x="8618469" y="259217"/>
                  <a:pt x="8622021" y="261028"/>
                </a:cubicBezTo>
                <a:lnTo>
                  <a:pt x="8672650" y="254821"/>
                </a:lnTo>
                <a:cubicBezTo>
                  <a:pt x="8716151" y="260353"/>
                  <a:pt x="8748971" y="243487"/>
                  <a:pt x="8785543" y="263406"/>
                </a:cubicBezTo>
                <a:cubicBezTo>
                  <a:pt x="8826293" y="268498"/>
                  <a:pt x="8797654" y="254573"/>
                  <a:pt x="8830588" y="265483"/>
                </a:cubicBezTo>
                <a:cubicBezTo>
                  <a:pt x="8849202" y="267272"/>
                  <a:pt x="8877544" y="266277"/>
                  <a:pt x="8905142" y="264958"/>
                </a:cubicBezTo>
                <a:lnTo>
                  <a:pt x="8968582" y="262728"/>
                </a:lnTo>
                <a:lnTo>
                  <a:pt x="8972994" y="263284"/>
                </a:lnTo>
                <a:lnTo>
                  <a:pt x="9004605" y="258041"/>
                </a:lnTo>
                <a:lnTo>
                  <a:pt x="9016165" y="261258"/>
                </a:lnTo>
                <a:cubicBezTo>
                  <a:pt x="9028775" y="267579"/>
                  <a:pt x="9039083" y="277488"/>
                  <a:pt x="9043297" y="281547"/>
                </a:cubicBezTo>
                <a:lnTo>
                  <a:pt x="9048315" y="279264"/>
                </a:lnTo>
                <a:lnTo>
                  <a:pt x="9054706" y="278538"/>
                </a:lnTo>
                <a:lnTo>
                  <a:pt x="9070919" y="281810"/>
                </a:lnTo>
                <a:lnTo>
                  <a:pt x="9076813" y="283909"/>
                </a:lnTo>
                <a:cubicBezTo>
                  <a:pt x="9080948" y="285030"/>
                  <a:pt x="9083794" y="285362"/>
                  <a:pt x="9085871" y="285133"/>
                </a:cubicBezTo>
                <a:lnTo>
                  <a:pt x="9086159" y="284887"/>
                </a:lnTo>
                <a:lnTo>
                  <a:pt x="9134606" y="288168"/>
                </a:lnTo>
                <a:cubicBezTo>
                  <a:pt x="9149441" y="274272"/>
                  <a:pt x="9194106" y="309414"/>
                  <a:pt x="9195590" y="279568"/>
                </a:cubicBezTo>
                <a:cubicBezTo>
                  <a:pt x="9212898" y="284479"/>
                  <a:pt x="9220866" y="298055"/>
                  <a:pt x="9219336" y="278133"/>
                </a:cubicBezTo>
                <a:cubicBezTo>
                  <a:pt x="9225159" y="279201"/>
                  <a:pt x="9229164" y="278078"/>
                  <a:pt x="9232362" y="275894"/>
                </a:cubicBezTo>
                <a:lnTo>
                  <a:pt x="9283638" y="299924"/>
                </a:lnTo>
                <a:lnTo>
                  <a:pt x="9371484" y="329634"/>
                </a:lnTo>
                <a:lnTo>
                  <a:pt x="9404829" y="339038"/>
                </a:lnTo>
                <a:lnTo>
                  <a:pt x="9427021" y="358784"/>
                </a:lnTo>
                <a:cubicBezTo>
                  <a:pt x="9500124" y="364086"/>
                  <a:pt x="9604652" y="390635"/>
                  <a:pt x="9670844" y="405128"/>
                </a:cubicBezTo>
                <a:cubicBezTo>
                  <a:pt x="9688531" y="417998"/>
                  <a:pt x="9762277" y="426463"/>
                  <a:pt x="9816083" y="416573"/>
                </a:cubicBezTo>
                <a:lnTo>
                  <a:pt x="9936741" y="437044"/>
                </a:lnTo>
                <a:cubicBezTo>
                  <a:pt x="9978091" y="447025"/>
                  <a:pt x="10008641" y="443705"/>
                  <a:pt x="10050093" y="443783"/>
                </a:cubicBezTo>
                <a:cubicBezTo>
                  <a:pt x="10074709" y="448779"/>
                  <a:pt x="10088915" y="449258"/>
                  <a:pt x="10130090" y="459520"/>
                </a:cubicBezTo>
                <a:cubicBezTo>
                  <a:pt x="10137791" y="458564"/>
                  <a:pt x="10165777" y="459877"/>
                  <a:pt x="10173456" y="457749"/>
                </a:cubicBezTo>
                <a:lnTo>
                  <a:pt x="10218232" y="459820"/>
                </a:lnTo>
                <a:lnTo>
                  <a:pt x="10354176" y="471377"/>
                </a:lnTo>
                <a:cubicBezTo>
                  <a:pt x="10367946" y="478917"/>
                  <a:pt x="10417270" y="488110"/>
                  <a:pt x="10430681" y="481226"/>
                </a:cubicBezTo>
                <a:cubicBezTo>
                  <a:pt x="10441804" y="481366"/>
                  <a:pt x="10469025" y="490181"/>
                  <a:pt x="10478169" y="481774"/>
                </a:cubicBezTo>
                <a:cubicBezTo>
                  <a:pt x="10503830" y="488972"/>
                  <a:pt x="10531359" y="489751"/>
                  <a:pt x="10540907" y="485607"/>
                </a:cubicBezTo>
                <a:cubicBezTo>
                  <a:pt x="10569054" y="475472"/>
                  <a:pt x="10590882" y="489185"/>
                  <a:pt x="10614941" y="487592"/>
                </a:cubicBezTo>
                <a:cubicBezTo>
                  <a:pt x="10654657" y="492458"/>
                  <a:pt x="10645652" y="516778"/>
                  <a:pt x="10674098" y="521656"/>
                </a:cubicBezTo>
                <a:cubicBezTo>
                  <a:pt x="10737163" y="537583"/>
                  <a:pt x="10829686" y="559302"/>
                  <a:pt x="10874834" y="574867"/>
                </a:cubicBezTo>
                <a:cubicBezTo>
                  <a:pt x="10919981" y="590432"/>
                  <a:pt x="10878682" y="577481"/>
                  <a:pt x="10944981" y="615042"/>
                </a:cubicBezTo>
                <a:cubicBezTo>
                  <a:pt x="10976235" y="616974"/>
                  <a:pt x="10982969" y="648568"/>
                  <a:pt x="11006376" y="645957"/>
                </a:cubicBezTo>
                <a:cubicBezTo>
                  <a:pt x="11005343" y="630631"/>
                  <a:pt x="11047577" y="676048"/>
                  <a:pt x="11076308" y="675698"/>
                </a:cubicBezTo>
                <a:cubicBezTo>
                  <a:pt x="11093142" y="677175"/>
                  <a:pt x="11131116" y="681348"/>
                  <a:pt x="11148789" y="685041"/>
                </a:cubicBezTo>
                <a:cubicBezTo>
                  <a:pt x="11177310" y="688243"/>
                  <a:pt x="11217768" y="714725"/>
                  <a:pt x="11249129" y="684218"/>
                </a:cubicBezTo>
                <a:cubicBezTo>
                  <a:pt x="11276269" y="697037"/>
                  <a:pt x="11257432" y="693670"/>
                  <a:pt x="11299915" y="692177"/>
                </a:cubicBezTo>
                <a:cubicBezTo>
                  <a:pt x="11314401" y="703224"/>
                  <a:pt x="11371412" y="714421"/>
                  <a:pt x="11386973" y="708209"/>
                </a:cubicBezTo>
                <a:cubicBezTo>
                  <a:pt x="11425657" y="716286"/>
                  <a:pt x="11454555" y="715485"/>
                  <a:pt x="11500105" y="735014"/>
                </a:cubicBezTo>
                <a:cubicBezTo>
                  <a:pt x="11545172" y="751781"/>
                  <a:pt x="11573053" y="787789"/>
                  <a:pt x="11621735" y="789584"/>
                </a:cubicBezTo>
                <a:lnTo>
                  <a:pt x="11691200" y="867902"/>
                </a:lnTo>
                <a:cubicBezTo>
                  <a:pt x="11734106" y="911360"/>
                  <a:pt x="11773008" y="895495"/>
                  <a:pt x="11819427" y="911634"/>
                </a:cubicBezTo>
                <a:lnTo>
                  <a:pt x="11969720" y="964737"/>
                </a:lnTo>
                <a:cubicBezTo>
                  <a:pt x="12009110" y="978008"/>
                  <a:pt x="12010206" y="989588"/>
                  <a:pt x="12055766" y="991268"/>
                </a:cubicBezTo>
                <a:cubicBezTo>
                  <a:pt x="12105723" y="1003445"/>
                  <a:pt x="12068493" y="1020292"/>
                  <a:pt x="12171539" y="995427"/>
                </a:cubicBezTo>
                <a:cubicBezTo>
                  <a:pt x="12174929" y="995822"/>
                  <a:pt x="12180763" y="996228"/>
                  <a:pt x="12187831" y="996580"/>
                </a:cubicBezTo>
                <a:lnTo>
                  <a:pt x="12192000" y="996726"/>
                </a:lnTo>
                <a:lnTo>
                  <a:pt x="12192000" y="4939827"/>
                </a:lnTo>
                <a:lnTo>
                  <a:pt x="0" y="4939827"/>
                </a:lnTo>
                <a:lnTo>
                  <a:pt x="0" y="512043"/>
                </a:lnTo>
                <a:lnTo>
                  <a:pt x="7381" y="512580"/>
                </a:lnTo>
                <a:cubicBezTo>
                  <a:pt x="39359" y="514524"/>
                  <a:pt x="72732" y="514144"/>
                  <a:pt x="100029" y="504758"/>
                </a:cubicBezTo>
                <a:cubicBezTo>
                  <a:pt x="115935" y="525779"/>
                  <a:pt x="143126" y="489229"/>
                  <a:pt x="155244" y="525130"/>
                </a:cubicBezTo>
                <a:cubicBezTo>
                  <a:pt x="173881" y="522487"/>
                  <a:pt x="242791" y="514086"/>
                  <a:pt x="254366" y="534449"/>
                </a:cubicBezTo>
                <a:cubicBezTo>
                  <a:pt x="303041" y="537382"/>
                  <a:pt x="380161" y="541650"/>
                  <a:pt x="447292" y="542725"/>
                </a:cubicBezTo>
                <a:cubicBezTo>
                  <a:pt x="530282" y="553078"/>
                  <a:pt x="572130" y="539673"/>
                  <a:pt x="628105" y="547853"/>
                </a:cubicBezTo>
                <a:cubicBezTo>
                  <a:pt x="661608" y="509671"/>
                  <a:pt x="746152" y="605137"/>
                  <a:pt x="783146" y="591799"/>
                </a:cubicBezTo>
                <a:cubicBezTo>
                  <a:pt x="862499" y="590113"/>
                  <a:pt x="949481" y="579142"/>
                  <a:pt x="1043676" y="591887"/>
                </a:cubicBezTo>
                <a:cubicBezTo>
                  <a:pt x="1120353" y="576991"/>
                  <a:pt x="1172004" y="553592"/>
                  <a:pt x="1281816" y="520946"/>
                </a:cubicBezTo>
                <a:cubicBezTo>
                  <a:pt x="1339915" y="511282"/>
                  <a:pt x="1459480" y="554579"/>
                  <a:pt x="1486347" y="487310"/>
                </a:cubicBezTo>
                <a:cubicBezTo>
                  <a:pt x="1507765" y="532008"/>
                  <a:pt x="1539168" y="465954"/>
                  <a:pt x="1568079" y="462531"/>
                </a:cubicBezTo>
                <a:cubicBezTo>
                  <a:pt x="1587821" y="491525"/>
                  <a:pt x="1601468" y="469316"/>
                  <a:pt x="1622516" y="466058"/>
                </a:cubicBezTo>
                <a:cubicBezTo>
                  <a:pt x="1630056" y="483510"/>
                  <a:pt x="1647504" y="484261"/>
                  <a:pt x="1655457" y="465359"/>
                </a:cubicBezTo>
                <a:cubicBezTo>
                  <a:pt x="1651800" y="419723"/>
                  <a:pt x="1709718" y="447719"/>
                  <a:pt x="1717454" y="417203"/>
                </a:cubicBezTo>
                <a:cubicBezTo>
                  <a:pt x="1753115" y="414011"/>
                  <a:pt x="1882851" y="412376"/>
                  <a:pt x="1913794" y="365255"/>
                </a:cubicBezTo>
                <a:cubicBezTo>
                  <a:pt x="2001060" y="361067"/>
                  <a:pt x="2099559" y="366414"/>
                  <a:pt x="2129762" y="367832"/>
                </a:cubicBezTo>
                <a:cubicBezTo>
                  <a:pt x="2215380" y="355065"/>
                  <a:pt x="2248807" y="343296"/>
                  <a:pt x="2376970" y="350129"/>
                </a:cubicBezTo>
                <a:cubicBezTo>
                  <a:pt x="2393251" y="360463"/>
                  <a:pt x="2473371" y="379419"/>
                  <a:pt x="2480155" y="359227"/>
                </a:cubicBezTo>
                <a:cubicBezTo>
                  <a:pt x="2520060" y="359505"/>
                  <a:pt x="2561270" y="311415"/>
                  <a:pt x="2586782" y="339352"/>
                </a:cubicBezTo>
                <a:cubicBezTo>
                  <a:pt x="2585230" y="294982"/>
                  <a:pt x="2653633" y="316689"/>
                  <a:pt x="2679617" y="305383"/>
                </a:cubicBezTo>
                <a:cubicBezTo>
                  <a:pt x="2721434" y="266011"/>
                  <a:pt x="2746765" y="276002"/>
                  <a:pt x="2788947" y="250375"/>
                </a:cubicBezTo>
                <a:cubicBezTo>
                  <a:pt x="2851672" y="235447"/>
                  <a:pt x="2913075" y="252766"/>
                  <a:pt x="2965530" y="245958"/>
                </a:cubicBezTo>
                <a:cubicBezTo>
                  <a:pt x="3001911" y="238336"/>
                  <a:pt x="3090203" y="217828"/>
                  <a:pt x="3103677" y="209527"/>
                </a:cubicBezTo>
                <a:lnTo>
                  <a:pt x="3126759" y="211226"/>
                </a:lnTo>
                <a:cubicBezTo>
                  <a:pt x="3136908" y="211889"/>
                  <a:pt x="3148903" y="212490"/>
                  <a:pt x="3164020" y="212779"/>
                </a:cubicBezTo>
                <a:cubicBezTo>
                  <a:pt x="3225474" y="210084"/>
                  <a:pt x="3231859" y="218227"/>
                  <a:pt x="3285019" y="220535"/>
                </a:cubicBezTo>
                <a:cubicBezTo>
                  <a:pt x="3318541" y="222809"/>
                  <a:pt x="3359787" y="223898"/>
                  <a:pt x="3365154" y="226416"/>
                </a:cubicBezTo>
                <a:lnTo>
                  <a:pt x="3367507" y="225416"/>
                </a:lnTo>
                <a:cubicBezTo>
                  <a:pt x="3377583" y="223667"/>
                  <a:pt x="3383502" y="224760"/>
                  <a:pt x="3387567" y="227103"/>
                </a:cubicBezTo>
                <a:lnTo>
                  <a:pt x="3498001" y="231941"/>
                </a:lnTo>
                <a:cubicBezTo>
                  <a:pt x="3513569" y="226158"/>
                  <a:pt x="3539132" y="232525"/>
                  <a:pt x="3561557" y="228095"/>
                </a:cubicBezTo>
                <a:cubicBezTo>
                  <a:pt x="3574944" y="230843"/>
                  <a:pt x="3597426" y="216287"/>
                  <a:pt x="3611920" y="218094"/>
                </a:cubicBezTo>
                <a:lnTo>
                  <a:pt x="3620528" y="218788"/>
                </a:lnTo>
                <a:lnTo>
                  <a:pt x="3620766" y="218511"/>
                </a:lnTo>
                <a:cubicBezTo>
                  <a:pt x="3622780" y="218042"/>
                  <a:pt x="3625663" y="218038"/>
                  <a:pt x="3629977" y="218664"/>
                </a:cubicBezTo>
                <a:lnTo>
                  <a:pt x="3636217" y="220048"/>
                </a:lnTo>
                <a:lnTo>
                  <a:pt x="3709484" y="186927"/>
                </a:lnTo>
                <a:cubicBezTo>
                  <a:pt x="3731015" y="183190"/>
                  <a:pt x="3745790" y="180810"/>
                  <a:pt x="3761342" y="177474"/>
                </a:cubicBezTo>
                <a:lnTo>
                  <a:pt x="3799748" y="167154"/>
                </a:lnTo>
                <a:lnTo>
                  <a:pt x="3922756" y="194044"/>
                </a:lnTo>
                <a:cubicBezTo>
                  <a:pt x="3960877" y="203465"/>
                  <a:pt x="3965250" y="215357"/>
                  <a:pt x="4028476" y="223679"/>
                </a:cubicBezTo>
                <a:cubicBezTo>
                  <a:pt x="4088751" y="228019"/>
                  <a:pt x="4139112" y="248870"/>
                  <a:pt x="4191582" y="238952"/>
                </a:cubicBezTo>
                <a:cubicBezTo>
                  <a:pt x="4210842" y="254091"/>
                  <a:pt x="4229809" y="260810"/>
                  <a:pt x="4251024" y="240874"/>
                </a:cubicBezTo>
                <a:cubicBezTo>
                  <a:pt x="4306627" y="250935"/>
                  <a:pt x="4317066" y="281625"/>
                  <a:pt x="4355275" y="260205"/>
                </a:cubicBezTo>
                <a:cubicBezTo>
                  <a:pt x="4390577" y="327090"/>
                  <a:pt x="4385658" y="272111"/>
                  <a:pt x="4423807" y="270366"/>
                </a:cubicBezTo>
                <a:cubicBezTo>
                  <a:pt x="4457666" y="271864"/>
                  <a:pt x="4523223" y="267475"/>
                  <a:pt x="4558432" y="269194"/>
                </a:cubicBezTo>
                <a:cubicBezTo>
                  <a:pt x="4594553" y="230955"/>
                  <a:pt x="4596517" y="287120"/>
                  <a:pt x="4635061" y="280682"/>
                </a:cubicBezTo>
                <a:cubicBezTo>
                  <a:pt x="4676560" y="281955"/>
                  <a:pt x="4741782" y="292968"/>
                  <a:pt x="4807427" y="276835"/>
                </a:cubicBezTo>
                <a:cubicBezTo>
                  <a:pt x="4876769" y="256626"/>
                  <a:pt x="4951997" y="249407"/>
                  <a:pt x="5028933" y="183887"/>
                </a:cubicBezTo>
                <a:cubicBezTo>
                  <a:pt x="5044713" y="164149"/>
                  <a:pt x="5073685" y="161161"/>
                  <a:pt x="5093642" y="177214"/>
                </a:cubicBezTo>
                <a:cubicBezTo>
                  <a:pt x="5097077" y="179978"/>
                  <a:pt x="5100108" y="183212"/>
                  <a:pt x="5102642" y="186816"/>
                </a:cubicBezTo>
                <a:cubicBezTo>
                  <a:pt x="5150234" y="139156"/>
                  <a:pt x="5169674" y="190314"/>
                  <a:pt x="5193590" y="156458"/>
                </a:cubicBezTo>
                <a:cubicBezTo>
                  <a:pt x="5257854" y="151722"/>
                  <a:pt x="5301917" y="175841"/>
                  <a:pt x="5323922" y="146332"/>
                </a:cubicBezTo>
                <a:cubicBezTo>
                  <a:pt x="5355266" y="153538"/>
                  <a:pt x="5392601" y="198271"/>
                  <a:pt x="5421860" y="167298"/>
                </a:cubicBezTo>
                <a:cubicBezTo>
                  <a:pt x="5420630" y="196364"/>
                  <a:pt x="5461576" y="151467"/>
                  <a:pt x="5476948" y="173249"/>
                </a:cubicBezTo>
                <a:cubicBezTo>
                  <a:pt x="5487334" y="191763"/>
                  <a:pt x="5502178" y="182456"/>
                  <a:pt x="5516842" y="184018"/>
                </a:cubicBezTo>
                <a:cubicBezTo>
                  <a:pt x="5533140" y="200158"/>
                  <a:pt x="5599828" y="189750"/>
                  <a:pt x="5619415" y="176781"/>
                </a:cubicBezTo>
                <a:cubicBezTo>
                  <a:pt x="5690073" y="168499"/>
                  <a:pt x="5748631" y="186964"/>
                  <a:pt x="5789867" y="150304"/>
                </a:cubicBezTo>
                <a:cubicBezTo>
                  <a:pt x="5802836" y="146282"/>
                  <a:pt x="5814753" y="145947"/>
                  <a:pt x="5825953" y="147907"/>
                </a:cubicBezTo>
                <a:lnTo>
                  <a:pt x="5856168" y="158719"/>
                </a:lnTo>
                <a:lnTo>
                  <a:pt x="5862476" y="172447"/>
                </a:lnTo>
                <a:lnTo>
                  <a:pt x="5882195" y="173195"/>
                </a:lnTo>
                <a:lnTo>
                  <a:pt x="5952585" y="161012"/>
                </a:lnTo>
                <a:cubicBezTo>
                  <a:pt x="5962273" y="166588"/>
                  <a:pt x="5992020" y="151579"/>
                  <a:pt x="6001964" y="154786"/>
                </a:cubicBezTo>
                <a:cubicBezTo>
                  <a:pt x="6061748" y="122178"/>
                  <a:pt x="6101539" y="131534"/>
                  <a:pt x="6184207" y="132658"/>
                </a:cubicBezTo>
                <a:cubicBezTo>
                  <a:pt x="6266582" y="127016"/>
                  <a:pt x="6286876" y="151859"/>
                  <a:pt x="6415830" y="136006"/>
                </a:cubicBezTo>
                <a:cubicBezTo>
                  <a:pt x="6563502" y="116945"/>
                  <a:pt x="6684679" y="79367"/>
                  <a:pt x="6756965" y="57636"/>
                </a:cubicBezTo>
                <a:cubicBezTo>
                  <a:pt x="6761544" y="48663"/>
                  <a:pt x="6812642" y="36519"/>
                  <a:pt x="6819400" y="30742"/>
                </a:cubicBezTo>
                <a:lnTo>
                  <a:pt x="6986370" y="12659"/>
                </a:lnTo>
                <a:lnTo>
                  <a:pt x="6989536" y="14528"/>
                </a:lnTo>
                <a:cubicBezTo>
                  <a:pt x="7002946" y="17364"/>
                  <a:pt x="7010700" y="14716"/>
                  <a:pt x="7015933" y="9653"/>
                </a:cubicBezTo>
                <a:lnTo>
                  <a:pt x="7020592" y="1651"/>
                </a:lnTo>
                <a:lnTo>
                  <a:pt x="702590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E9F119-0BFD-4BE0-642C-22938DB7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744" y="5198168"/>
            <a:ext cx="9859618" cy="6427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/>
              <a:t>Noch Fragen? 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7950" y="647758"/>
            <a:ext cx="8355105" cy="439265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Grafik 1" descr="Funny Question Meme">
            <a:extLst>
              <a:ext uri="{FF2B5EF4-FFF2-40B4-BE49-F238E27FC236}">
                <a16:creationId xmlns:a16="http://schemas.microsoft.com/office/drawing/2014/main" id="{AFC1A3E7-DE1E-8BEC-84FB-A1F6BA3BC6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0" r="2" b="7989"/>
          <a:stretch/>
        </p:blipFill>
        <p:spPr>
          <a:xfrm>
            <a:off x="2079812" y="805516"/>
            <a:ext cx="8032376" cy="407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9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B3AA2E-60D8-3CAB-5CC2-7408F48F2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034"/>
            <a:ext cx="10515600" cy="1325563"/>
          </a:xfrm>
        </p:spPr>
        <p:txBody>
          <a:bodyPr/>
          <a:lstStyle/>
          <a:p>
            <a:pPr marL="742950" indent="-742950">
              <a:buAutoNum type="arabicPeriod"/>
            </a:pPr>
            <a:r>
              <a:rPr lang="de-DE"/>
              <a:t>Vorstellung des Teams</a:t>
            </a:r>
          </a:p>
        </p:txBody>
      </p:sp>
      <p:pic>
        <p:nvPicPr>
          <p:cNvPr id="4" name="Grafik 3" descr="Ein Bild, das Menschliches Gesicht, Person, Wand, Kinn enthält.&#10;&#10;Beschreibung automatisch generiert.">
            <a:extLst>
              <a:ext uri="{FF2B5EF4-FFF2-40B4-BE49-F238E27FC236}">
                <a16:creationId xmlns:a16="http://schemas.microsoft.com/office/drawing/2014/main" id="{DB19C577-B536-1D09-B3FF-E8ABBB8F0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35" y="1626804"/>
            <a:ext cx="1554019" cy="2064329"/>
          </a:xfrm>
          <a:prstGeom prst="rect">
            <a:avLst/>
          </a:prstGeom>
        </p:spPr>
      </p:pic>
      <p:pic>
        <p:nvPicPr>
          <p:cNvPr id="5" name="Grafik 4" descr="Ein Bild, das Person, Menschliches Gesicht, Kleidung, Lächeln enthält.&#10;&#10;Beschreibung automatisch generiert.">
            <a:extLst>
              <a:ext uri="{FF2B5EF4-FFF2-40B4-BE49-F238E27FC236}">
                <a16:creationId xmlns:a16="http://schemas.microsoft.com/office/drawing/2014/main" id="{975D7886-7E14-9EBD-82C7-888B9B4BE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216" y="1603011"/>
            <a:ext cx="1551998" cy="2232891"/>
          </a:xfrm>
          <a:prstGeom prst="rect">
            <a:avLst/>
          </a:prstGeom>
        </p:spPr>
      </p:pic>
      <p:pic>
        <p:nvPicPr>
          <p:cNvPr id="6" name="Grafik 5" descr="Ein Bild, das Menschliches Gesicht, Person, Selfie, Im Haus enthält.&#10;&#10;Beschreibung automatisch generiert.">
            <a:extLst>
              <a:ext uri="{FF2B5EF4-FFF2-40B4-BE49-F238E27FC236}">
                <a16:creationId xmlns:a16="http://schemas.microsoft.com/office/drawing/2014/main" id="{96D43C54-A4C9-A01A-F390-DE19DB33E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992" y="1587450"/>
            <a:ext cx="1542474" cy="2255983"/>
          </a:xfrm>
          <a:prstGeom prst="rect">
            <a:avLst/>
          </a:prstGeom>
        </p:spPr>
      </p:pic>
      <p:pic>
        <p:nvPicPr>
          <p:cNvPr id="7" name="Grafik 6" descr="Ein Bild, das Menschliches Gesicht, Person, Lächeln, Kleidung enthält.&#10;&#10;Beschreibung automatisch generiert.">
            <a:extLst>
              <a:ext uri="{FF2B5EF4-FFF2-40B4-BE49-F238E27FC236}">
                <a16:creationId xmlns:a16="http://schemas.microsoft.com/office/drawing/2014/main" id="{CB55CC47-E398-69C0-A384-D2B2C64BC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373" y="4036793"/>
            <a:ext cx="1563544" cy="2179783"/>
          </a:xfrm>
          <a:prstGeom prst="rect">
            <a:avLst/>
          </a:prstGeom>
        </p:spPr>
      </p:pic>
      <p:pic>
        <p:nvPicPr>
          <p:cNvPr id="8" name="Grafik 7" descr="Ein Bild, das Menschliches Gesicht, Person, Wand, Bart enthält.&#10;&#10;Beschreibung automatisch generiert.">
            <a:extLst>
              <a:ext uri="{FF2B5EF4-FFF2-40B4-BE49-F238E27FC236}">
                <a16:creationId xmlns:a16="http://schemas.microsoft.com/office/drawing/2014/main" id="{93B47E79-468B-A4CF-46B3-28BC7C2823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4216" y="4036793"/>
            <a:ext cx="1586635" cy="2179782"/>
          </a:xfrm>
          <a:prstGeom prst="rect">
            <a:avLst/>
          </a:prstGeom>
        </p:spPr>
      </p:pic>
      <p:pic>
        <p:nvPicPr>
          <p:cNvPr id="9" name="Grafik 8" descr="Ein Bild, das Menschliches Gesicht, Person, Kleidung, Kinn enthält.&#10;&#10;Beschreibung automatisch generiert.">
            <a:extLst>
              <a:ext uri="{FF2B5EF4-FFF2-40B4-BE49-F238E27FC236}">
                <a16:creationId xmlns:a16="http://schemas.microsoft.com/office/drawing/2014/main" id="{F475F284-5741-0FB3-D27D-0FD6083A01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4465" y="3856547"/>
            <a:ext cx="1548032" cy="2354042"/>
          </a:xfrm>
          <a:prstGeom prst="rect">
            <a:avLst/>
          </a:prstGeom>
        </p:spPr>
      </p:pic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7708D8E0-73CF-FF89-7CE1-0D773248E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736385"/>
              </p:ext>
            </p:extLst>
          </p:nvPr>
        </p:nvGraphicFramePr>
        <p:xfrm>
          <a:off x="2263912" y="1634435"/>
          <a:ext cx="1638620" cy="210952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38620">
                  <a:extLst>
                    <a:ext uri="{9D8B030D-6E8A-4147-A177-3AD203B41FA5}">
                      <a16:colId xmlns:a16="http://schemas.microsoft.com/office/drawing/2014/main" val="2542760214"/>
                    </a:ext>
                  </a:extLst>
                </a:gridCol>
              </a:tblGrid>
              <a:tr h="593586">
                <a:tc>
                  <a:txBody>
                    <a:bodyPr/>
                    <a:lstStyle/>
                    <a:p>
                      <a:pPr rtl="0" fontAlgn="base"/>
                      <a:r>
                        <a:rPr lang="de-DE" sz="1800" b="1">
                          <a:effectLst/>
                          <a:latin typeface="Neue Haas Grotesk Text Pro"/>
                        </a:rPr>
                        <a:t>David Bauer</a:t>
                      </a:r>
                    </a:p>
                    <a:p>
                      <a:pPr lvl="0">
                        <a:buNone/>
                      </a:pPr>
                      <a:r>
                        <a:rPr lang="de-DE" sz="1800">
                          <a:effectLst/>
                          <a:latin typeface="Neue Haas Grotesk Text Pro"/>
                        </a:rPr>
                        <a:t>9414366</a:t>
                      </a:r>
                      <a:endParaRPr lang="de-DE">
                        <a:effectLst/>
                        <a:latin typeface="Neue Haas Grotesk Text Pro"/>
                      </a:endParaRPr>
                    </a:p>
                  </a:txBody>
                  <a:tcPr marL="63094" marR="63094" marT="31547" marB="3154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2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65603"/>
                  </a:ext>
                </a:extLst>
              </a:tr>
              <a:tr h="255880">
                <a:tc>
                  <a:txBody>
                    <a:bodyPr/>
                    <a:lstStyle/>
                    <a:p>
                      <a:pPr rtl="0" fontAlgn="base"/>
                      <a:r>
                        <a:rPr lang="de-DE" sz="1800">
                          <a:effectLst/>
                          <a:latin typeface="Neue Haas Grotesk Text Pro"/>
                        </a:rPr>
                        <a:t>Inf22167@lehre.dhbw-stuttgart.de</a:t>
                      </a:r>
                      <a:endParaRPr lang="de-DE">
                        <a:effectLst/>
                        <a:latin typeface="Neue Haas Grotesk Text Pro"/>
                      </a:endParaRPr>
                    </a:p>
                  </a:txBody>
                  <a:tcPr marL="63094" marR="63094" marT="31547" marB="3154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676701"/>
                  </a:ext>
                </a:extLst>
              </a:tr>
              <a:tr h="486204">
                <a:tc>
                  <a:txBody>
                    <a:bodyPr/>
                    <a:lstStyle/>
                    <a:p>
                      <a:pPr rtl="0" fontAlgn="base"/>
                      <a:r>
                        <a:rPr lang="de-DE" sz="1800" err="1">
                          <a:effectLst/>
                          <a:latin typeface="Neue Haas Grotesk Text Pro"/>
                        </a:rPr>
                        <a:t>Productmana-ger</a:t>
                      </a:r>
                      <a:endParaRPr lang="de-DE" err="1">
                        <a:effectLst/>
                        <a:latin typeface="Neue Haas Grotesk Text Pro"/>
                      </a:endParaRPr>
                    </a:p>
                  </a:txBody>
                  <a:tcPr marL="63094" marR="63094" marT="31547" marB="3154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467524"/>
                  </a:ext>
                </a:extLst>
              </a:tr>
            </a:tbl>
          </a:graphicData>
        </a:graphic>
      </p:graphicFrame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9D3C7C21-356C-847C-890A-5C62B33CB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992805"/>
              </p:ext>
            </p:extLst>
          </p:nvPr>
        </p:nvGraphicFramePr>
        <p:xfrm>
          <a:off x="5930347" y="1579217"/>
          <a:ext cx="1900910" cy="228247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00910">
                  <a:extLst>
                    <a:ext uri="{9D8B030D-6E8A-4147-A177-3AD203B41FA5}">
                      <a16:colId xmlns:a16="http://schemas.microsoft.com/office/drawing/2014/main" val="3824060118"/>
                    </a:ext>
                  </a:extLst>
                </a:gridCol>
              </a:tblGrid>
              <a:tr h="565286">
                <a:tc>
                  <a:txBody>
                    <a:bodyPr/>
                    <a:lstStyle/>
                    <a:p>
                      <a:pPr rtl="0" fontAlgn="base"/>
                      <a:r>
                        <a:rPr lang="de-DE" sz="1800" b="1">
                          <a:effectLst/>
                          <a:latin typeface="Neue Haas Grotesk Text Pro"/>
                        </a:rPr>
                        <a:t>Lara Lorke</a:t>
                      </a:r>
                    </a:p>
                    <a:p>
                      <a:pPr lvl="0">
                        <a:buNone/>
                      </a:pPr>
                      <a:r>
                        <a:rPr lang="de-DE" sz="1800">
                          <a:effectLst/>
                          <a:latin typeface="Neue Haas Grotesk Text Pro"/>
                        </a:rPr>
                        <a:t>7466627</a:t>
                      </a:r>
                      <a:endParaRPr lang="de-DE">
                        <a:effectLst/>
                        <a:latin typeface="Neue Haas Grotesk Text Pro"/>
                      </a:endParaRPr>
                    </a:p>
                  </a:txBody>
                  <a:tcPr marL="63094" marR="63094" marT="31547" marB="3154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2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300176"/>
                  </a:ext>
                </a:extLst>
              </a:tr>
              <a:tr h="992393">
                <a:tc>
                  <a:txBody>
                    <a:bodyPr/>
                    <a:lstStyle/>
                    <a:p>
                      <a:pPr rtl="0" fontAlgn="base"/>
                      <a:r>
                        <a:rPr lang="de-DE" sz="1800">
                          <a:effectLst/>
                          <a:latin typeface="Neue Haas Grotesk Text Pro"/>
                        </a:rPr>
                        <a:t>Inf22132@lehre.dhbw-stuttgart.de</a:t>
                      </a:r>
                      <a:endParaRPr lang="de-DE">
                        <a:effectLst/>
                        <a:latin typeface="Neue Haas Grotesk Text Pro"/>
                      </a:endParaRPr>
                    </a:p>
                  </a:txBody>
                  <a:tcPr marL="63094" marR="63094" marT="31547" marB="3154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82280"/>
                  </a:ext>
                </a:extLst>
              </a:tr>
              <a:tr h="678344">
                <a:tc>
                  <a:txBody>
                    <a:bodyPr/>
                    <a:lstStyle/>
                    <a:p>
                      <a:pPr rtl="0" fontAlgn="base"/>
                      <a:r>
                        <a:rPr lang="de-DE" sz="1800">
                          <a:effectLst/>
                          <a:latin typeface="Neue Haas Grotesk Text Pro"/>
                        </a:rPr>
                        <a:t>System </a:t>
                      </a:r>
                      <a:r>
                        <a:rPr lang="de-DE" sz="1800" err="1">
                          <a:effectLst/>
                          <a:latin typeface="Neue Haas Grotesk Text Pro"/>
                        </a:rPr>
                        <a:t>Archi-tect</a:t>
                      </a:r>
                      <a:endParaRPr lang="de-DE" err="1">
                        <a:effectLst/>
                        <a:latin typeface="Neue Haas Grotesk Text Pro"/>
                      </a:endParaRPr>
                    </a:p>
                  </a:txBody>
                  <a:tcPr marL="63094" marR="63094" marT="31547" marB="3154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045397"/>
                  </a:ext>
                </a:extLst>
              </a:tr>
            </a:tbl>
          </a:graphicData>
        </a:graphic>
      </p:graphicFrame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DA821D93-7969-9356-A2D3-513CCDF6A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041983"/>
              </p:ext>
            </p:extLst>
          </p:nvPr>
        </p:nvGraphicFramePr>
        <p:xfrm>
          <a:off x="9961217" y="1612347"/>
          <a:ext cx="1859496" cy="233345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59496">
                  <a:extLst>
                    <a:ext uri="{9D8B030D-6E8A-4147-A177-3AD203B41FA5}">
                      <a16:colId xmlns:a16="http://schemas.microsoft.com/office/drawing/2014/main" val="412950739"/>
                    </a:ext>
                  </a:extLst>
                </a:gridCol>
              </a:tblGrid>
              <a:tr h="569687">
                <a:tc>
                  <a:txBody>
                    <a:bodyPr/>
                    <a:lstStyle/>
                    <a:p>
                      <a:pPr rtl="0" fontAlgn="base"/>
                      <a:r>
                        <a:rPr lang="de-DE" sz="1800" b="1">
                          <a:effectLst/>
                          <a:latin typeface="Neue Haas Grotesk Text Pro"/>
                        </a:rPr>
                        <a:t>Armin </a:t>
                      </a:r>
                      <a:r>
                        <a:rPr lang="de-DE" sz="1800" b="1" err="1">
                          <a:effectLst/>
                          <a:latin typeface="Neue Haas Grotesk Text Pro"/>
                        </a:rPr>
                        <a:t>Taktar</a:t>
                      </a:r>
                    </a:p>
                    <a:p>
                      <a:pPr lvl="0">
                        <a:buNone/>
                      </a:pPr>
                      <a:r>
                        <a:rPr lang="de-DE" sz="1800">
                          <a:effectLst/>
                          <a:latin typeface="Neue Haas Grotesk Text Pro"/>
                        </a:rPr>
                        <a:t>8496233</a:t>
                      </a:r>
                      <a:endParaRPr lang="de-DE">
                        <a:effectLst/>
                        <a:latin typeface="Neue Haas Grotesk Text Pro"/>
                      </a:endParaRPr>
                    </a:p>
                  </a:txBody>
                  <a:tcPr marL="63094" marR="63094" marT="31547" marB="3154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2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269999"/>
                  </a:ext>
                </a:extLst>
              </a:tr>
              <a:tr h="1025436">
                <a:tc>
                  <a:txBody>
                    <a:bodyPr/>
                    <a:lstStyle/>
                    <a:p>
                      <a:pPr rtl="0" fontAlgn="base"/>
                      <a:r>
                        <a:rPr lang="de-DE" sz="1800">
                          <a:effectLst/>
                          <a:latin typeface="Neue Haas Grotesk Text Pro"/>
                        </a:rPr>
                        <a:t>Inf22148@lehre.dhbw-stuttgart.de</a:t>
                      </a:r>
                      <a:endParaRPr lang="de-DE">
                        <a:effectLst/>
                        <a:latin typeface="Neue Haas Grotesk Text Pro"/>
                      </a:endParaRPr>
                    </a:p>
                  </a:txBody>
                  <a:tcPr marL="63094" marR="63094" marT="31547" marB="3154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939710"/>
                  </a:ext>
                </a:extLst>
              </a:tr>
              <a:tr h="696284">
                <a:tc>
                  <a:txBody>
                    <a:bodyPr/>
                    <a:lstStyle/>
                    <a:p>
                      <a:pPr rtl="0" fontAlgn="base"/>
                      <a:r>
                        <a:rPr lang="de-DE" sz="1800">
                          <a:effectLst/>
                          <a:latin typeface="Neue Haas Grotesk Text Pro"/>
                        </a:rPr>
                        <a:t>Project Leader</a:t>
                      </a:r>
                    </a:p>
                  </a:txBody>
                  <a:tcPr marL="63094" marR="63094" marT="31547" marB="3154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392147"/>
                  </a:ext>
                </a:extLst>
              </a:tr>
            </a:tbl>
          </a:graphicData>
        </a:graphic>
      </p:graphicFrame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6CE2236E-B6F2-9C9D-F4E5-4E5DA0432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94072"/>
              </p:ext>
            </p:extLst>
          </p:nvPr>
        </p:nvGraphicFramePr>
        <p:xfrm>
          <a:off x="2263172" y="4036541"/>
          <a:ext cx="1638619" cy="222570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38619">
                  <a:extLst>
                    <a:ext uri="{9D8B030D-6E8A-4147-A177-3AD203B41FA5}">
                      <a16:colId xmlns:a16="http://schemas.microsoft.com/office/drawing/2014/main" val="3746422122"/>
                    </a:ext>
                  </a:extLst>
                </a:gridCol>
              </a:tblGrid>
              <a:tr h="581030">
                <a:tc>
                  <a:txBody>
                    <a:bodyPr/>
                    <a:lstStyle/>
                    <a:p>
                      <a:pPr rtl="0" fontAlgn="base"/>
                      <a:r>
                        <a:rPr lang="de-DE" sz="1800" b="1" err="1">
                          <a:effectLst/>
                          <a:latin typeface="Neue Haas Grotesk Text Pro"/>
                        </a:rPr>
                        <a:t>Ümmühan</a:t>
                      </a:r>
                      <a:r>
                        <a:rPr lang="de-DE" sz="1800" b="1">
                          <a:effectLst/>
                          <a:latin typeface="Neue Haas Grotesk Text Pro"/>
                        </a:rPr>
                        <a:t> Ay</a:t>
                      </a:r>
                    </a:p>
                    <a:p>
                      <a:pPr lvl="0">
                        <a:buNone/>
                      </a:pPr>
                      <a:r>
                        <a:rPr lang="de-DE" sz="1800">
                          <a:effectLst/>
                          <a:latin typeface="Neue Haas Grotesk Text Pro"/>
                        </a:rPr>
                        <a:t>7060837</a:t>
                      </a:r>
                      <a:endParaRPr lang="de-DE">
                        <a:effectLst/>
                        <a:latin typeface="Neue Haas Grotesk Text Pro"/>
                      </a:endParaRPr>
                    </a:p>
                  </a:txBody>
                  <a:tcPr marL="63094" marR="63094" marT="31547" marB="3154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2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861520"/>
                  </a:ext>
                </a:extLst>
              </a:tr>
              <a:tr h="955472">
                <a:tc>
                  <a:txBody>
                    <a:bodyPr/>
                    <a:lstStyle/>
                    <a:p>
                      <a:pPr rtl="0" fontAlgn="base"/>
                      <a:r>
                        <a:rPr lang="de-DE" sz="1800">
                          <a:effectLst/>
                          <a:latin typeface="Neue Haas Grotesk Text Pro"/>
                        </a:rPr>
                        <a:t>Inf22124@lehre.dhbw-stuttgart.de</a:t>
                      </a:r>
                      <a:endParaRPr lang="de-DE">
                        <a:effectLst/>
                        <a:latin typeface="Neue Haas Grotesk Text Pro"/>
                      </a:endParaRPr>
                    </a:p>
                  </a:txBody>
                  <a:tcPr marL="63094" marR="63094" marT="31547" marB="3154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488288"/>
                  </a:ext>
                </a:extLst>
              </a:tr>
              <a:tr h="658500">
                <a:tc>
                  <a:txBody>
                    <a:bodyPr/>
                    <a:lstStyle/>
                    <a:p>
                      <a:pPr rtl="0" fontAlgn="base"/>
                      <a:r>
                        <a:rPr lang="de-DE" sz="1800" err="1">
                          <a:effectLst/>
                          <a:latin typeface="Neue Haas Grotesk Text Pro"/>
                        </a:rPr>
                        <a:t>Document-ation</a:t>
                      </a:r>
                      <a:endParaRPr lang="de-DE">
                        <a:effectLst/>
                      </a:endParaRPr>
                    </a:p>
                  </a:txBody>
                  <a:tcPr marL="63094" marR="63094" marT="31547" marB="3154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378166"/>
                  </a:ext>
                </a:extLst>
              </a:tr>
            </a:tbl>
          </a:graphicData>
        </a:graphic>
      </p:graphicFrame>
      <p:graphicFrame>
        <p:nvGraphicFramePr>
          <p:cNvPr id="22" name="Tabelle 21">
            <a:extLst>
              <a:ext uri="{FF2B5EF4-FFF2-40B4-BE49-F238E27FC236}">
                <a16:creationId xmlns:a16="http://schemas.microsoft.com/office/drawing/2014/main" id="{FDE396B4-4002-22D3-CF52-9F4422BF4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69753"/>
              </p:ext>
            </p:extLst>
          </p:nvPr>
        </p:nvGraphicFramePr>
        <p:xfrm>
          <a:off x="5919304" y="4041913"/>
          <a:ext cx="1942324" cy="224354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42324">
                  <a:extLst>
                    <a:ext uri="{9D8B030D-6E8A-4147-A177-3AD203B41FA5}">
                      <a16:colId xmlns:a16="http://schemas.microsoft.com/office/drawing/2014/main" val="935234913"/>
                    </a:ext>
                  </a:extLst>
                </a:gridCol>
              </a:tblGrid>
              <a:tr h="87552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1">
                          <a:effectLst/>
                          <a:latin typeface="Neue Haas Grotesk Text Pro"/>
                        </a:rPr>
                        <a:t>Rafael Perno Sanchez</a:t>
                      </a:r>
                      <a:endParaRPr lang="de-DE" b="1"/>
                    </a:p>
                    <a:p>
                      <a:pPr lvl="0">
                        <a:buNone/>
                      </a:pPr>
                      <a:r>
                        <a:rPr lang="de-DE" sz="1800">
                          <a:effectLst/>
                          <a:latin typeface="Neue Haas Grotesk Text Pro"/>
                        </a:rPr>
                        <a:t>4970668</a:t>
                      </a:r>
                      <a:endParaRPr lang="de-DE">
                        <a:effectLst/>
                        <a:latin typeface="Neue Haas Grotesk Text Pro"/>
                      </a:endParaRPr>
                    </a:p>
                  </a:txBody>
                  <a:tcPr marL="63094" marR="63094" marT="31547" marB="3154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2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74973"/>
                  </a:ext>
                </a:extLst>
              </a:tr>
              <a:tr h="875520">
                <a:tc>
                  <a:txBody>
                    <a:bodyPr/>
                    <a:lstStyle/>
                    <a:p>
                      <a:pPr rtl="0" fontAlgn="base"/>
                      <a:r>
                        <a:rPr lang="de-DE" sz="1800">
                          <a:effectLst/>
                          <a:latin typeface="Neue Haas Grotesk Text Pro"/>
                        </a:rPr>
                        <a:t>Inf22078@lehre.dhbw-stuttgart.de</a:t>
                      </a:r>
                      <a:endParaRPr lang="de-DE">
                        <a:effectLst/>
                        <a:latin typeface="Neue Haas Grotesk Text Pro"/>
                      </a:endParaRPr>
                    </a:p>
                  </a:txBody>
                  <a:tcPr marL="63094" marR="63094" marT="31547" marB="3154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079743"/>
                  </a:ext>
                </a:extLst>
              </a:tr>
              <a:tr h="471433">
                <a:tc>
                  <a:txBody>
                    <a:bodyPr/>
                    <a:lstStyle/>
                    <a:p>
                      <a:pPr rtl="0" fontAlgn="base"/>
                      <a:r>
                        <a:rPr lang="de-DE" sz="1800">
                          <a:effectLst/>
                          <a:latin typeface="Neue Haas Grotesk Text Pro"/>
                        </a:rPr>
                        <a:t>Developer</a:t>
                      </a:r>
                      <a:endParaRPr lang="de-DE">
                        <a:effectLst/>
                        <a:latin typeface="Neue Haas Grotesk Text Pro"/>
                      </a:endParaRPr>
                    </a:p>
                  </a:txBody>
                  <a:tcPr marL="63094" marR="63094" marT="31547" marB="3154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302082"/>
                  </a:ext>
                </a:extLst>
              </a:tr>
            </a:tbl>
          </a:graphicData>
        </a:graphic>
      </p:graphicFrame>
      <p:graphicFrame>
        <p:nvGraphicFramePr>
          <p:cNvPr id="24" name="Tabelle 23">
            <a:extLst>
              <a:ext uri="{FF2B5EF4-FFF2-40B4-BE49-F238E27FC236}">
                <a16:creationId xmlns:a16="http://schemas.microsoft.com/office/drawing/2014/main" id="{C2A40391-2A3E-9152-F0EC-C1984D650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538234"/>
              </p:ext>
            </p:extLst>
          </p:nvPr>
        </p:nvGraphicFramePr>
        <p:xfrm>
          <a:off x="9960477" y="4146976"/>
          <a:ext cx="1873300" cy="210728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73300">
                  <a:extLst>
                    <a:ext uri="{9D8B030D-6E8A-4147-A177-3AD203B41FA5}">
                      <a16:colId xmlns:a16="http://schemas.microsoft.com/office/drawing/2014/main" val="1840233018"/>
                    </a:ext>
                  </a:extLst>
                </a:gridCol>
              </a:tblGrid>
              <a:tr h="5608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1">
                          <a:effectLst/>
                          <a:latin typeface="Neue Haas Grotesk Text Pro"/>
                        </a:rPr>
                        <a:t>Kyle Zieher</a:t>
                      </a:r>
                      <a:endParaRPr lang="de-DE" b="1"/>
                    </a:p>
                    <a:p>
                      <a:pPr lvl="0">
                        <a:buNone/>
                      </a:pPr>
                      <a:r>
                        <a:rPr lang="de-DE" sz="1800">
                          <a:effectLst/>
                          <a:latin typeface="Neue Haas Grotesk Text Pro"/>
                        </a:rPr>
                        <a:t>7629137</a:t>
                      </a:r>
                      <a:endParaRPr lang="de-DE">
                        <a:effectLst/>
                        <a:latin typeface="Neue Haas Grotesk Text Pro"/>
                      </a:endParaRPr>
                    </a:p>
                  </a:txBody>
                  <a:tcPr marL="63094" marR="63094" marT="31547" marB="3154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2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082335"/>
                  </a:ext>
                </a:extLst>
              </a:tr>
              <a:tr h="972106">
                <a:tc>
                  <a:txBody>
                    <a:bodyPr/>
                    <a:lstStyle/>
                    <a:p>
                      <a:pPr rtl="0" fontAlgn="base"/>
                      <a:r>
                        <a:rPr lang="de-DE" sz="1800">
                          <a:effectLst/>
                          <a:latin typeface="Neue Haas Grotesk Text Pro"/>
                        </a:rPr>
                        <a:t>Inf22210@lehre.dhbw-stuttgart.de</a:t>
                      </a:r>
                      <a:endParaRPr lang="de-DE">
                        <a:effectLst/>
                        <a:latin typeface="Neue Haas Grotesk Text Pro"/>
                      </a:endParaRPr>
                    </a:p>
                  </a:txBody>
                  <a:tcPr marL="63094" marR="63094" marT="31547" marB="3154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37233"/>
                  </a:ext>
                </a:extLst>
              </a:tr>
              <a:tr h="523441">
                <a:tc>
                  <a:txBody>
                    <a:bodyPr/>
                    <a:lstStyle/>
                    <a:p>
                      <a:pPr rtl="0" fontAlgn="base"/>
                      <a:r>
                        <a:rPr lang="de-DE" sz="1800">
                          <a:effectLst/>
                          <a:latin typeface="Neue Haas Grotesk Text Pro"/>
                        </a:rPr>
                        <a:t>Test Manager</a:t>
                      </a:r>
                      <a:endParaRPr lang="de-DE">
                        <a:effectLst/>
                        <a:latin typeface="Neue Haas Grotesk Text Pro"/>
                      </a:endParaRPr>
                    </a:p>
                  </a:txBody>
                  <a:tcPr marL="63094" marR="63094" marT="31547" marB="3154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556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70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F9A0C-BA04-9736-CBEC-D94E6A87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lang="de-DE"/>
              <a:t>Vorheriges 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2B9684-44BF-1F6D-F37F-DF7E4CC51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9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solidFill>
                  <a:srgbClr val="E6EDF3"/>
                </a:solidFill>
                <a:ea typeface="+mn-lt"/>
                <a:cs typeface="+mn-lt"/>
              </a:rPr>
              <a:t>Dominik, Samara (</a:t>
            </a:r>
            <a:r>
              <a:rPr lang="de-DE" i="1">
                <a:solidFill>
                  <a:srgbClr val="E6EDF3"/>
                </a:solidFill>
                <a:ea typeface="+mn-lt"/>
                <a:cs typeface="+mn-lt"/>
              </a:rPr>
              <a:t>Project Leader</a:t>
            </a:r>
            <a:r>
              <a:rPr lang="de-DE">
                <a:solidFill>
                  <a:srgbClr val="E6EDF3"/>
                </a:solidFill>
                <a:ea typeface="+mn-lt"/>
                <a:cs typeface="+mn-lt"/>
              </a:rPr>
              <a:t>)</a:t>
            </a:r>
            <a:endParaRPr lang="de-DE"/>
          </a:p>
          <a:p>
            <a:r>
              <a:rPr lang="de-DE">
                <a:solidFill>
                  <a:srgbClr val="E6EDF3"/>
                </a:solidFill>
                <a:ea typeface="+mn-lt"/>
                <a:cs typeface="+mn-lt"/>
              </a:rPr>
              <a:t>Rittmann Martin (</a:t>
            </a:r>
            <a:r>
              <a:rPr lang="de-DE" i="1" err="1">
                <a:solidFill>
                  <a:srgbClr val="E6EDF3"/>
                </a:solidFill>
                <a:ea typeface="+mn-lt"/>
                <a:cs typeface="+mn-lt"/>
              </a:rPr>
              <a:t>Product</a:t>
            </a:r>
            <a:r>
              <a:rPr lang="de-DE" i="1">
                <a:solidFill>
                  <a:srgbClr val="E6EDF3"/>
                </a:solidFill>
                <a:ea typeface="+mn-lt"/>
                <a:cs typeface="+mn-lt"/>
              </a:rPr>
              <a:t> Manager</a:t>
            </a:r>
            <a:r>
              <a:rPr lang="de-DE">
                <a:solidFill>
                  <a:srgbClr val="E6EDF3"/>
                </a:solidFill>
                <a:ea typeface="+mn-lt"/>
                <a:cs typeface="+mn-lt"/>
              </a:rPr>
              <a:t>)</a:t>
            </a:r>
            <a:endParaRPr lang="de-DE"/>
          </a:p>
          <a:p>
            <a:r>
              <a:rPr lang="de-DE">
                <a:solidFill>
                  <a:srgbClr val="E6EDF3"/>
                </a:solidFill>
                <a:ea typeface="+mn-lt"/>
                <a:cs typeface="+mn-lt"/>
              </a:rPr>
              <a:t>Niedermaier, Anja (</a:t>
            </a:r>
            <a:r>
              <a:rPr lang="de-DE" i="1">
                <a:solidFill>
                  <a:srgbClr val="E6EDF3"/>
                </a:solidFill>
                <a:ea typeface="+mn-lt"/>
                <a:cs typeface="+mn-lt"/>
              </a:rPr>
              <a:t>Test Manager</a:t>
            </a:r>
            <a:r>
              <a:rPr lang="de-DE">
                <a:solidFill>
                  <a:srgbClr val="E6EDF3"/>
                </a:solidFill>
                <a:ea typeface="+mn-lt"/>
                <a:cs typeface="+mn-lt"/>
              </a:rPr>
              <a:t>)</a:t>
            </a:r>
            <a:endParaRPr lang="de-DE"/>
          </a:p>
          <a:p>
            <a:r>
              <a:rPr lang="de-DE">
                <a:solidFill>
                  <a:srgbClr val="E6EDF3"/>
                </a:solidFill>
                <a:ea typeface="+mn-lt"/>
                <a:cs typeface="+mn-lt"/>
              </a:rPr>
              <a:t>Hintze, Marcel (</a:t>
            </a:r>
            <a:r>
              <a:rPr lang="de-DE" i="1">
                <a:solidFill>
                  <a:srgbClr val="E6EDF3"/>
                </a:solidFill>
                <a:ea typeface="+mn-lt"/>
                <a:cs typeface="+mn-lt"/>
              </a:rPr>
              <a:t>System </a:t>
            </a:r>
            <a:r>
              <a:rPr lang="de-DE" i="1" err="1">
                <a:solidFill>
                  <a:srgbClr val="E6EDF3"/>
                </a:solidFill>
                <a:ea typeface="+mn-lt"/>
                <a:cs typeface="+mn-lt"/>
              </a:rPr>
              <a:t>architect</a:t>
            </a:r>
            <a:r>
              <a:rPr lang="de-DE">
                <a:solidFill>
                  <a:srgbClr val="E6EDF3"/>
                </a:solidFill>
                <a:ea typeface="+mn-lt"/>
                <a:cs typeface="+mn-lt"/>
              </a:rPr>
              <a:t>)</a:t>
            </a:r>
            <a:endParaRPr lang="de-DE"/>
          </a:p>
          <a:p>
            <a:r>
              <a:rPr lang="de-DE">
                <a:solidFill>
                  <a:srgbClr val="E6EDF3"/>
                </a:solidFill>
                <a:ea typeface="+mn-lt"/>
                <a:cs typeface="+mn-lt"/>
              </a:rPr>
              <a:t>Engelmann, Tom (</a:t>
            </a:r>
            <a:r>
              <a:rPr lang="de-DE" i="1">
                <a:solidFill>
                  <a:srgbClr val="E6EDF3"/>
                </a:solidFill>
                <a:ea typeface="+mn-lt"/>
                <a:cs typeface="+mn-lt"/>
              </a:rPr>
              <a:t>Technical </a:t>
            </a:r>
            <a:r>
              <a:rPr lang="de-DE" i="1" err="1">
                <a:solidFill>
                  <a:srgbClr val="E6EDF3"/>
                </a:solidFill>
                <a:ea typeface="+mn-lt"/>
                <a:cs typeface="+mn-lt"/>
              </a:rPr>
              <a:t>Documentation</a:t>
            </a:r>
            <a:r>
              <a:rPr lang="de-DE">
                <a:solidFill>
                  <a:srgbClr val="E6EDF3"/>
                </a:solidFill>
                <a:ea typeface="+mn-lt"/>
                <a:cs typeface="+mn-lt"/>
              </a:rPr>
              <a:t>)</a:t>
            </a:r>
            <a:endParaRPr lang="de-DE"/>
          </a:p>
          <a:p>
            <a:r>
              <a:rPr lang="de-DE">
                <a:solidFill>
                  <a:srgbClr val="E6EDF3"/>
                </a:solidFill>
                <a:ea typeface="+mn-lt"/>
                <a:cs typeface="+mn-lt"/>
              </a:rPr>
              <a:t>Helms, Severin (</a:t>
            </a:r>
            <a:r>
              <a:rPr lang="de-DE" i="1">
                <a:solidFill>
                  <a:srgbClr val="E6EDF3"/>
                </a:solidFill>
                <a:ea typeface="+mn-lt"/>
                <a:cs typeface="+mn-lt"/>
              </a:rPr>
              <a:t>Developer</a:t>
            </a:r>
            <a:r>
              <a:rPr lang="de-DE">
                <a:solidFill>
                  <a:srgbClr val="E6EDF3"/>
                </a:solidFill>
                <a:ea typeface="+mn-lt"/>
                <a:cs typeface="+mn-lt"/>
              </a:rPr>
              <a:t>)</a:t>
            </a:r>
            <a:endParaRPr lang="de-DE"/>
          </a:p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42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EF6118E-44FB-4509-B4D9-129052E4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BF9614-5D1A-31C7-AE24-2C13DED03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25195"/>
            <a:ext cx="3986155" cy="2806506"/>
          </a:xfrm>
        </p:spPr>
        <p:txBody>
          <a:bodyPr anchor="b">
            <a:normAutofit/>
          </a:bodyPr>
          <a:lstStyle/>
          <a:p>
            <a:r>
              <a:rPr lang="de-DE" sz="4000"/>
              <a:t>2. Vorstellung des Projektes</a:t>
            </a:r>
          </a:p>
        </p:txBody>
      </p:sp>
      <p:pic>
        <p:nvPicPr>
          <p:cNvPr id="4" name="Grafik 3" descr="Ein Bild, das Text, Screenshot, Zahl, Schrift enthält.&#10;&#10;Beschreibung automatisch generiert.">
            <a:extLst>
              <a:ext uri="{FF2B5EF4-FFF2-40B4-BE49-F238E27FC236}">
                <a16:creationId xmlns:a16="http://schemas.microsoft.com/office/drawing/2014/main" id="{88A548C1-F07A-4311-2D22-690786885E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8008"/>
          <a:stretch/>
        </p:blipFill>
        <p:spPr>
          <a:xfrm>
            <a:off x="5186554" y="393684"/>
            <a:ext cx="6806703" cy="262309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418EE4-B383-047D-62F5-C86C3B0B4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155" y="3526300"/>
            <a:ext cx="3986155" cy="258845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sz="2000"/>
              <a:t>AAS: Asset Administration Shell </a:t>
            </a:r>
          </a:p>
          <a:p>
            <a:endParaRPr lang="de-DE" sz="2000"/>
          </a:p>
          <a:p>
            <a:r>
              <a:rPr lang="de-DE" sz="2000"/>
              <a:t>Erweiterung und Verbesserung des bestehenden Projektes</a:t>
            </a:r>
          </a:p>
          <a:p>
            <a:pPr marL="0" indent="0">
              <a:buNone/>
            </a:pPr>
            <a:endParaRPr lang="de-DE" sz="2000"/>
          </a:p>
        </p:txBody>
      </p:sp>
      <p:pic>
        <p:nvPicPr>
          <p:cNvPr id="5" name="Grafik 4" descr="Ein Bild, das Text, Screenshot, Zahl, Software enthält.&#10;&#10;Beschreibung automatisch generiert.">
            <a:extLst>
              <a:ext uri="{FF2B5EF4-FFF2-40B4-BE49-F238E27FC236}">
                <a16:creationId xmlns:a16="http://schemas.microsoft.com/office/drawing/2014/main" id="{3A550A64-F6CF-C716-547E-5B9B706ECC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" b="3"/>
          <a:stretch/>
        </p:blipFill>
        <p:spPr>
          <a:xfrm>
            <a:off x="5186554" y="3143781"/>
            <a:ext cx="6806703" cy="335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0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2E4BCD-56F1-918C-7D7D-5E943FC9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3. Produktübersicht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002200-2879-8723-9213-FD6CD787A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/>
              <a:t>Hauptfunktionen: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de-DE" b="1" dirty="0">
                <a:ea typeface="+mn-lt"/>
                <a:cs typeface="+mn-lt"/>
              </a:rPr>
              <a:t>Benutzerfreundlichkeit:</a:t>
            </a:r>
            <a:r>
              <a:rPr lang="de-DE" dirty="0">
                <a:ea typeface="+mn-lt"/>
                <a:cs typeface="+mn-lt"/>
              </a:rPr>
              <a:t> Verbesserte Usability mit User- und Expertenmodus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de-DE" b="1" dirty="0">
                <a:ea typeface="+mn-lt"/>
                <a:cs typeface="+mn-lt"/>
              </a:rPr>
              <a:t>Server-Browsing:</a:t>
            </a:r>
            <a:r>
              <a:rPr lang="de-DE" dirty="0">
                <a:ea typeface="+mn-lt"/>
                <a:cs typeface="+mn-lt"/>
              </a:rPr>
              <a:t> Unterstützung von Server-Browsing und direkten URL-Aufrufen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de-DE" b="1" dirty="0">
                <a:ea typeface="+mn-lt"/>
                <a:cs typeface="+mn-lt"/>
              </a:rPr>
              <a:t>Datenmanagement:</a:t>
            </a:r>
            <a:r>
              <a:rPr lang="de-DE" dirty="0">
                <a:ea typeface="+mn-lt"/>
                <a:cs typeface="+mn-lt"/>
              </a:rPr>
              <a:t> JSON-Download für Assets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de-DE" b="1" dirty="0">
                <a:ea typeface="+mn-lt"/>
                <a:cs typeface="+mn-lt"/>
              </a:rPr>
              <a:t>Kompatibilität:</a:t>
            </a:r>
            <a:r>
              <a:rPr lang="de-DE" dirty="0">
                <a:ea typeface="+mn-lt"/>
                <a:cs typeface="+mn-lt"/>
              </a:rPr>
              <a:t> Unterstützung verschiedener AAS-Server-Infrastrukturen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7733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2E4BCD-56F1-918C-7D7D-5E943FC9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3. Produktübersicht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002200-2879-8723-9213-FD6CD787A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/>
              <a:t>Benutzerrollen und Anwendungsfälle</a:t>
            </a:r>
          </a:p>
          <a:p>
            <a:pPr marL="0" indent="0">
              <a:buNone/>
            </a:pPr>
            <a:endParaRPr lang="de-DE" dirty="0">
              <a:ea typeface="+mn-lt"/>
              <a:cs typeface="+mn-lt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de-DE" b="1" dirty="0">
                <a:ea typeface="+mn-lt"/>
                <a:cs typeface="+mn-lt"/>
              </a:rPr>
              <a:t>Benutzer:</a:t>
            </a:r>
            <a:r>
              <a:rPr lang="de-DE" dirty="0">
                <a:ea typeface="+mn-lt"/>
                <a:cs typeface="+mn-lt"/>
              </a:rPr>
              <a:t> Zugriff auf das Projekt über GitHub, einfache Installation, intuitive Benutzeroberfläche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de-DE" b="1" dirty="0">
                <a:ea typeface="+mn-lt"/>
                <a:cs typeface="+mn-lt"/>
              </a:rPr>
              <a:t>Systemadministratoren:</a:t>
            </a:r>
            <a:r>
              <a:rPr lang="de-DE" dirty="0">
                <a:ea typeface="+mn-lt"/>
                <a:cs typeface="+mn-lt"/>
              </a:rPr>
              <a:t> Einfache Installation und Wartung des Systems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029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2E4BCD-56F1-918C-7D7D-5E943FC9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3. Produktübersicht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002200-2879-8723-9213-FD6CD787A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35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2000" dirty="0"/>
              <a:t>Funktonale Anforderungen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de-DE" sz="2000" dirty="0">
                <a:ea typeface="+mn-lt"/>
                <a:cs typeface="+mn-lt"/>
              </a:rPr>
              <a:t>Unterstützung des Submodells HEBOM (Bills </a:t>
            </a:r>
            <a:r>
              <a:rPr lang="de-DE" sz="2000" dirty="0" err="1">
                <a:ea typeface="+mn-lt"/>
                <a:cs typeface="+mn-lt"/>
              </a:rPr>
              <a:t>of</a:t>
            </a:r>
            <a:r>
              <a:rPr lang="de-DE" sz="2000" dirty="0">
                <a:ea typeface="+mn-lt"/>
                <a:cs typeface="+mn-lt"/>
              </a:rPr>
              <a:t> Material)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de-DE" sz="2000" dirty="0">
                <a:ea typeface="+mn-lt"/>
                <a:cs typeface="+mn-lt"/>
              </a:rPr>
              <a:t>Fehlerbehandlung mit Popup-Benachrichtigungen bei Serverfehlern</a:t>
            </a:r>
          </a:p>
          <a:p>
            <a:pPr marL="0" indent="0">
              <a:buNone/>
            </a:pPr>
            <a:r>
              <a:rPr lang="de-DE" sz="2000" dirty="0"/>
              <a:t>Nichtfunktionale Anforderungen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de-DE" sz="2000" b="1" dirty="0">
                <a:ea typeface="+mn-lt"/>
                <a:cs typeface="+mn-lt"/>
              </a:rPr>
              <a:t>Hosting:</a:t>
            </a:r>
            <a:r>
              <a:rPr lang="de-DE" sz="2000" dirty="0">
                <a:ea typeface="+mn-lt"/>
                <a:cs typeface="+mn-lt"/>
              </a:rPr>
              <a:t> GitHub-Integration für einfache Zugänglichkeit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de-DE" sz="2000" b="1" dirty="0">
                <a:ea typeface="+mn-lt"/>
                <a:cs typeface="+mn-lt"/>
              </a:rPr>
              <a:t>Installation:</a:t>
            </a:r>
            <a:r>
              <a:rPr lang="de-DE" sz="2000" dirty="0">
                <a:ea typeface="+mn-lt"/>
                <a:cs typeface="+mn-lt"/>
              </a:rPr>
              <a:t> Einfache Installation auf neuen Host-Systemen</a:t>
            </a:r>
            <a:endParaRPr lang="de-DE" sz="2000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 descr="Ein Bild, das Text, Screenshot, Schrift, Software enthält.&#10;&#10;Beschreibung automatisch generiert.">
            <a:extLst>
              <a:ext uri="{FF2B5EF4-FFF2-40B4-BE49-F238E27FC236}">
                <a16:creationId xmlns:a16="http://schemas.microsoft.com/office/drawing/2014/main" id="{7878FF1B-2400-6592-F174-9C06F0656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76" y="4054017"/>
            <a:ext cx="7922491" cy="242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4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40E79-0EBF-7381-0E56-746A5B4F5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+mj-lt"/>
                <a:cs typeface="+mj-lt"/>
              </a:rPr>
              <a:t>4. Architekturübersicht und Module</a:t>
            </a:r>
            <a:endParaRPr lang="de-DE" dirty="0"/>
          </a:p>
        </p:txBody>
      </p:sp>
      <p:pic>
        <p:nvPicPr>
          <p:cNvPr id="4" name="Grafik 3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3998FFD8-A399-FEB7-6A3F-A1B8640E3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8" y="1559719"/>
            <a:ext cx="64865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550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D7D59FC1E2DE1438F95520C96621CF6" ma:contentTypeVersion="4" ma:contentTypeDescription="Ein neues Dokument erstellen." ma:contentTypeScope="" ma:versionID="4c92f2154c5eda124f1d30a4c2b4930b">
  <xsd:schema xmlns:xsd="http://www.w3.org/2001/XMLSchema" xmlns:xs="http://www.w3.org/2001/XMLSchema" xmlns:p="http://schemas.microsoft.com/office/2006/metadata/properties" xmlns:ns2="aa1f0b7d-b43c-4dbb-92f5-cfdd0a0c087a" targetNamespace="http://schemas.microsoft.com/office/2006/metadata/properties" ma:root="true" ma:fieldsID="4fdb54a9b65883f1df562f9760416c04" ns2:_="">
    <xsd:import namespace="aa1f0b7d-b43c-4dbb-92f5-cfdd0a0c08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1f0b7d-b43c-4dbb-92f5-cfdd0a0c08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007028-3D5B-49DD-84E3-7F0F958CBC50}">
  <ds:schemaRefs>
    <ds:schemaRef ds:uri="aa1f0b7d-b43c-4dbb-92f5-cfdd0a0c087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22E9F1E-43CE-4E11-AC4D-AD034A4ACB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20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Office Theme</vt:lpstr>
      <vt:lpstr>Software Engineering 1</vt:lpstr>
      <vt:lpstr>Inhalt</vt:lpstr>
      <vt:lpstr>Vorstellung des Teams</vt:lpstr>
      <vt:lpstr>Vorheriges Team</vt:lpstr>
      <vt:lpstr>2. Vorstellung des Projektes</vt:lpstr>
      <vt:lpstr>3. Produktübersicht</vt:lpstr>
      <vt:lpstr>3. Produktübersicht</vt:lpstr>
      <vt:lpstr>3. Produktübersicht</vt:lpstr>
      <vt:lpstr>4. Architekturübersicht und Module</vt:lpstr>
      <vt:lpstr>4. Architekturübersicht und Module</vt:lpstr>
      <vt:lpstr>4.1 Fehlerfälle implementiert</vt:lpstr>
      <vt:lpstr>4.2 Direct URL-Call</vt:lpstr>
      <vt:lpstr>4.3 User und Experten Modus</vt:lpstr>
      <vt:lpstr>4.4 Hierarchische Strukturen ermöglichen Stücklisten</vt:lpstr>
      <vt:lpstr>4.5 Implementierung des Nameplate-generator</vt:lpstr>
      <vt:lpstr>5. Vorgehensweise beim Testen</vt:lpstr>
      <vt:lpstr>5. Vorgehensweise beim Testen</vt:lpstr>
      <vt:lpstr>6. Live-Demo</vt:lpstr>
      <vt:lpstr>7. Fazit/Ausblick</vt:lpstr>
      <vt:lpstr>Noch Fragen?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revision>109</cp:revision>
  <dcterms:created xsi:type="dcterms:W3CDTF">2024-05-15T17:47:20Z</dcterms:created>
  <dcterms:modified xsi:type="dcterms:W3CDTF">2024-05-16T20:38:44Z</dcterms:modified>
</cp:coreProperties>
</file>