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62" r:id="rId13"/>
    <p:sldId id="271" r:id="rId14"/>
    <p:sldId id="258" r:id="rId15"/>
    <p:sldId id="272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vnext/overview/fall-2012-update/custom-mvc-templat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jectkudu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vnext/overview/fall-2012-upd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267940" TargetMode="External"/><Relationship Id="rId2" Type="http://schemas.openxmlformats.org/officeDocument/2006/relationships/hyperlink" Target="http://www.windowsazure.com/en-us/develop/net/how-to-guides/web-ss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Technologie</a:t>
            </a:r>
            <a:r>
              <a:rPr lang="en-US" dirty="0" smtClean="0"/>
              <a:t> </a:t>
            </a:r>
            <a:r>
              <a:rPr lang="en-US" dirty="0" err="1" smtClean="0"/>
              <a:t>Vorschau</a:t>
            </a:r>
            <a:r>
              <a:rPr lang="en-US" dirty="0" smtClean="0"/>
              <a:t> 2013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Rund</a:t>
            </a:r>
            <a:r>
              <a:rPr lang="en-US" dirty="0" smtClean="0"/>
              <a:t> ums Web,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von Microsoft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43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Update 2012.2 </a:t>
            </a:r>
            <a:r>
              <a:rPr lang="de-DE" dirty="0" err="1" smtClean="0"/>
              <a:t>SignalR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SignalR</a:t>
            </a:r>
            <a:r>
              <a:rPr lang="de-DE" dirty="0" smtClean="0"/>
              <a:t> nun offizielles Microsoft Produkt</a:t>
            </a:r>
          </a:p>
          <a:p>
            <a:r>
              <a:rPr lang="de-DE" dirty="0" smtClean="0"/>
              <a:t>Echtzeitkommunikation zwischen Client und Server</a:t>
            </a:r>
          </a:p>
          <a:p>
            <a:r>
              <a:rPr lang="de-DE" dirty="0" smtClean="0"/>
              <a:t>Browser und Server Nachrichtenaustausch</a:t>
            </a:r>
          </a:p>
          <a:p>
            <a:r>
              <a:rPr lang="de-DE" dirty="0" smtClean="0"/>
              <a:t>.NET, </a:t>
            </a:r>
            <a:r>
              <a:rPr lang="de-DE" dirty="0" err="1" smtClean="0"/>
              <a:t>iOS</a:t>
            </a:r>
            <a:r>
              <a:rPr lang="de-DE" dirty="0" smtClean="0"/>
              <a:t>, Windows 8, Windows Phone 8, Android etc.</a:t>
            </a:r>
          </a:p>
          <a:p>
            <a:r>
              <a:rPr lang="de-DE" dirty="0" err="1" smtClean="0"/>
              <a:t>WebSockets</a:t>
            </a:r>
            <a:r>
              <a:rPr lang="de-DE" dirty="0" smtClean="0"/>
              <a:t>, </a:t>
            </a:r>
            <a:r>
              <a:rPr lang="de-DE" dirty="0" err="1" smtClean="0"/>
              <a:t>Forever</a:t>
            </a:r>
            <a:r>
              <a:rPr lang="de-DE" dirty="0" smtClean="0"/>
              <a:t> Frame, Long </a:t>
            </a:r>
            <a:r>
              <a:rPr lang="de-DE" dirty="0" err="1" smtClean="0"/>
              <a:t>Polling</a:t>
            </a:r>
            <a:r>
              <a:rPr lang="de-DE" dirty="0" smtClean="0"/>
              <a:t>, </a:t>
            </a:r>
            <a:r>
              <a:rPr lang="de-DE" dirty="0" err="1" smtClean="0"/>
              <a:t>Polling</a:t>
            </a:r>
            <a:endParaRPr lang="de-DE" dirty="0" smtClean="0"/>
          </a:p>
          <a:p>
            <a:r>
              <a:rPr lang="de-DE" dirty="0" smtClean="0"/>
              <a:t>Skaliert, diverse Messaging Systeme </a:t>
            </a:r>
            <a:r>
              <a:rPr lang="de-DE" dirty="0" err="1" smtClean="0"/>
              <a:t>einsetzebar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3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Update 2012.2 neue Templates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Single Page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r>
              <a:rPr lang="de-DE" dirty="0" smtClean="0"/>
              <a:t>Facebook </a:t>
            </a:r>
            <a:r>
              <a:rPr lang="de-DE" dirty="0" err="1" smtClean="0"/>
              <a:t>Application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883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Update 2012.2 MVC Templates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Eigene ASP.NET MVC 4/Web API Projekt Vorlagen</a:t>
            </a:r>
          </a:p>
          <a:p>
            <a:r>
              <a:rPr lang="de-DE" dirty="0" smtClean="0"/>
              <a:t>Als Visual Studio Extension </a:t>
            </a:r>
          </a:p>
          <a:p>
            <a:r>
              <a:rPr lang="de-DE" dirty="0" smtClean="0"/>
              <a:t>Über die Visual Studio Gallery anbietbar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www.asp.net/vnext/overview/fall-2012-update/custom-mvc-templates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44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Frameworks nicht Microsoft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endParaRPr lang="de-DE" dirty="0" smtClean="0"/>
          </a:p>
          <a:p>
            <a:r>
              <a:rPr lang="de-DE" dirty="0" err="1" smtClean="0"/>
              <a:t>BreezeJS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2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Websites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Skalierbare</a:t>
            </a:r>
            <a:r>
              <a:rPr lang="en-US" dirty="0" smtClean="0"/>
              <a:t> </a:t>
            </a:r>
            <a:r>
              <a:rPr lang="en-US" dirty="0" err="1" smtClean="0"/>
              <a:t>Webseiten</a:t>
            </a:r>
            <a:r>
              <a:rPr lang="en-US" dirty="0"/>
              <a:t> </a:t>
            </a:r>
            <a:r>
              <a:rPr lang="en-US" dirty="0" smtClean="0"/>
              <a:t>mal </a:t>
            </a:r>
            <a:r>
              <a:rPr lang="en-US" dirty="0" err="1" smtClean="0"/>
              <a:t>einfacher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 err="1"/>
              <a:t>kostenlose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Abo </a:t>
            </a:r>
            <a:r>
              <a:rPr lang="en-US" dirty="0" err="1" smtClean="0"/>
              <a:t>enthalten</a:t>
            </a:r>
            <a:endParaRPr lang="en-US" dirty="0" smtClean="0"/>
          </a:p>
          <a:p>
            <a:r>
              <a:rPr lang="en-US" dirty="0" smtClean="0"/>
              <a:t>Shared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was </a:t>
            </a:r>
            <a:r>
              <a:rPr lang="en-US" dirty="0" err="1" smtClean="0"/>
              <a:t>mehr</a:t>
            </a:r>
            <a:r>
              <a:rPr lang="en-US" dirty="0" smtClean="0"/>
              <a:t> Power und </a:t>
            </a:r>
            <a:r>
              <a:rPr lang="en-US" dirty="0" err="1" smtClean="0"/>
              <a:t>eigene</a:t>
            </a:r>
            <a:r>
              <a:rPr lang="en-US" dirty="0" smtClean="0"/>
              <a:t> Domain</a:t>
            </a:r>
          </a:p>
          <a:p>
            <a:r>
              <a:rPr lang="en-US" dirty="0" smtClean="0"/>
              <a:t>Reserved </a:t>
            </a:r>
            <a:r>
              <a:rPr lang="en-US" dirty="0" err="1"/>
              <a:t>Instanzen</a:t>
            </a:r>
            <a:r>
              <a:rPr lang="en-US" dirty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eigene</a:t>
            </a:r>
            <a:r>
              <a:rPr lang="en-US" dirty="0" smtClean="0"/>
              <a:t> “Server”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einfachstes</a:t>
            </a:r>
            <a:r>
              <a:rPr lang="en-US" dirty="0" smtClean="0"/>
              <a:t> Management </a:t>
            </a:r>
            <a:r>
              <a:rPr lang="en-US" dirty="0" err="1" smtClean="0"/>
              <a:t>mehrere</a:t>
            </a:r>
            <a:r>
              <a:rPr lang="en-US" dirty="0" smtClean="0"/>
              <a:t> pro Server </a:t>
            </a:r>
            <a:r>
              <a:rPr lang="en-US" dirty="0" err="1" smtClean="0"/>
              <a:t>möglich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43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Windows 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WebSite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GIT oder TFS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FTP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1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</a:t>
            </a:r>
            <a:r>
              <a:rPr lang="en-US" dirty="0" smtClean="0"/>
              <a:t> Kudu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github.com/projectkudu/</a:t>
            </a:r>
            <a:endParaRPr lang="de-DE" dirty="0" smtClean="0"/>
          </a:p>
          <a:p>
            <a:r>
              <a:rPr lang="en-US" dirty="0" smtClean="0"/>
              <a:t>Azure </a:t>
            </a:r>
            <a:r>
              <a:rPr lang="en-US" dirty="0" err="1" smtClean="0"/>
              <a:t>WebSites</a:t>
            </a:r>
            <a:r>
              <a:rPr lang="en-US" dirty="0" smtClean="0"/>
              <a:t> Deployment Code</a:t>
            </a:r>
          </a:p>
          <a:p>
            <a:r>
              <a:rPr lang="de-DE" dirty="0" smtClean="0"/>
              <a:t>Auch außerhalb von </a:t>
            </a:r>
            <a:r>
              <a:rPr lang="de-DE" dirty="0" err="1" smtClean="0"/>
              <a:t>Azure</a:t>
            </a:r>
            <a:r>
              <a:rPr lang="de-DE" dirty="0" smtClean="0"/>
              <a:t> zu gebrauchen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0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Azure</a:t>
            </a:r>
            <a:r>
              <a:rPr lang="de-DE" dirty="0" smtClean="0"/>
              <a:t> CLI mit </a:t>
            </a:r>
            <a:r>
              <a:rPr lang="de-DE" dirty="0" err="1" smtClean="0"/>
              <a:t>NodeJS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219" y="2511135"/>
            <a:ext cx="10018713" cy="3124201"/>
          </a:xfrm>
        </p:spPr>
        <p:txBody>
          <a:bodyPr/>
          <a:lstStyle/>
          <a:p>
            <a:r>
              <a:rPr lang="de-DE" dirty="0" smtClean="0"/>
              <a:t>Management von </a:t>
            </a:r>
            <a:r>
              <a:rPr lang="de-DE" dirty="0" err="1" smtClean="0"/>
              <a:t>Azure</a:t>
            </a:r>
            <a:r>
              <a:rPr lang="de-DE" dirty="0" smtClean="0"/>
              <a:t> über die Shell</a:t>
            </a:r>
          </a:p>
          <a:p>
            <a:r>
              <a:rPr lang="de-DE" dirty="0" smtClean="0"/>
              <a:t>Lauffähig da wo </a:t>
            </a:r>
            <a:r>
              <a:rPr lang="de-DE" dirty="0" err="1" smtClean="0"/>
              <a:t>NodeJs</a:t>
            </a:r>
            <a:r>
              <a:rPr lang="de-DE" dirty="0" smtClean="0"/>
              <a:t> läuft</a:t>
            </a:r>
          </a:p>
          <a:p>
            <a:pPr marL="742950" lvl="2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azure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-cli -g </a:t>
            </a:r>
            <a:endParaRPr lang="de-DE" dirty="0" smtClean="0"/>
          </a:p>
          <a:p>
            <a:r>
              <a:rPr lang="de-DE" dirty="0" smtClean="0"/>
              <a:t>Auch Management der </a:t>
            </a:r>
            <a:r>
              <a:rPr lang="de-DE" dirty="0" err="1" smtClean="0"/>
              <a:t>WebSites</a:t>
            </a:r>
            <a:r>
              <a:rPr lang="de-DE" dirty="0" smtClean="0"/>
              <a:t> möglich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PowerShell</a:t>
            </a:r>
            <a:r>
              <a:rPr lang="de-DE" dirty="0" smtClean="0"/>
              <a:t> </a:t>
            </a:r>
            <a:r>
              <a:rPr lang="de-DE" dirty="0" err="1" smtClean="0"/>
              <a:t>CmdLets</a:t>
            </a:r>
            <a:r>
              <a:rPr lang="de-DE" dirty="0" smtClean="0"/>
              <a:t> natürlich weiterhin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0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Wohl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Service Packs </a:t>
            </a:r>
            <a:r>
              <a:rPr lang="en-US" dirty="0" err="1" smtClean="0"/>
              <a:t>mehr</a:t>
            </a:r>
            <a:endParaRPr lang="en-US" dirty="0" smtClean="0"/>
          </a:p>
          <a:p>
            <a:r>
              <a:rPr lang="en-US" dirty="0" smtClean="0"/>
              <a:t>Updates ca. </a:t>
            </a:r>
            <a:r>
              <a:rPr lang="en-US" dirty="0" err="1" smtClean="0"/>
              <a:t>alle</a:t>
            </a:r>
            <a:r>
              <a:rPr lang="en-US" dirty="0" smtClean="0"/>
              <a:t> 3-4 </a:t>
            </a:r>
            <a:r>
              <a:rPr lang="en-US" dirty="0" err="1" smtClean="0"/>
              <a:t>Monate</a:t>
            </a:r>
            <a:endParaRPr lang="en-US" dirty="0" smtClean="0"/>
          </a:p>
          <a:p>
            <a:r>
              <a:rPr lang="en-US" dirty="0" smtClean="0"/>
              <a:t>Update 1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Dezember</a:t>
            </a:r>
            <a:r>
              <a:rPr lang="en-US" dirty="0" smtClean="0"/>
              <a:t> </a:t>
            </a:r>
            <a:r>
              <a:rPr lang="en-US" dirty="0" err="1" smtClean="0"/>
              <a:t>erschienen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5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Studio 2012 Update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Bugs Fixes und TFS 2012 Kram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5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„Fall“ Update 2012.2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RC </a:t>
            </a:r>
            <a:r>
              <a:rPr lang="de-DE" dirty="0"/>
              <a:t>aktuell unter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www.asp.net/vnext/overview/fall-2012-update</a:t>
            </a:r>
            <a:endParaRPr lang="de-DE" dirty="0" smtClean="0"/>
          </a:p>
          <a:p>
            <a:r>
              <a:rPr lang="de-DE" dirty="0" smtClean="0"/>
              <a:t>Vorhandene Bits bleiben, neue Bits hinzu</a:t>
            </a:r>
          </a:p>
          <a:p>
            <a:r>
              <a:rPr lang="de-DE" dirty="0" smtClean="0"/>
              <a:t>Neue Projektvorlagen</a:t>
            </a:r>
          </a:p>
          <a:p>
            <a:r>
              <a:rPr lang="de-DE" dirty="0" smtClean="0"/>
              <a:t>Web Publishing verbessert</a:t>
            </a:r>
          </a:p>
          <a:p>
            <a:r>
              <a:rPr lang="de-DE" dirty="0" smtClean="0"/>
              <a:t>ASP.NET </a:t>
            </a:r>
            <a:r>
              <a:rPr lang="de-DE" dirty="0" err="1" smtClean="0"/>
              <a:t>SignalR</a:t>
            </a:r>
            <a:endParaRPr lang="de-DE" dirty="0" smtClean="0"/>
          </a:p>
          <a:p>
            <a:r>
              <a:rPr lang="de-DE" dirty="0" smtClean="0"/>
              <a:t>ASP.NET 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Urls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372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APS.NET Update 2012.2 Web </a:t>
            </a:r>
            <a:r>
              <a:rPr lang="de-DE" dirty="0" err="1" smtClean="0"/>
              <a:t>Publish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WebSite</a:t>
            </a:r>
            <a:r>
              <a:rPr lang="de-DE" dirty="0" smtClean="0"/>
              <a:t> und </a:t>
            </a:r>
            <a:r>
              <a:rPr lang="de-DE" dirty="0" err="1" smtClean="0"/>
              <a:t>WebApplication</a:t>
            </a:r>
            <a:r>
              <a:rPr lang="de-DE" dirty="0" smtClean="0"/>
              <a:t> nun mit </a:t>
            </a:r>
            <a:r>
              <a:rPr lang="de-DE" dirty="0" err="1" smtClean="0"/>
              <a:t>WebDeploy</a:t>
            </a:r>
            <a:r>
              <a:rPr lang="de-DE" dirty="0" smtClean="0"/>
              <a:t> </a:t>
            </a:r>
            <a:r>
              <a:rPr lang="de-DE" dirty="0" err="1" smtClean="0"/>
              <a:t>deploybar</a:t>
            </a:r>
            <a:endParaRPr lang="de-DE" dirty="0" smtClean="0"/>
          </a:p>
          <a:p>
            <a:r>
              <a:rPr lang="de-DE" dirty="0" smtClean="0"/>
              <a:t>Einzelne Dateien </a:t>
            </a:r>
            <a:r>
              <a:rPr lang="de-DE" dirty="0" err="1" smtClean="0"/>
              <a:t>publishbar</a:t>
            </a:r>
            <a:endParaRPr lang="de-DE" dirty="0" smtClean="0"/>
          </a:p>
          <a:p>
            <a:r>
              <a:rPr lang="de-DE" dirty="0" smtClean="0"/>
              <a:t>Unterschiede zwischen Lokalen und Remote Dateien </a:t>
            </a:r>
            <a:r>
              <a:rPr lang="de-DE" dirty="0" err="1" smtClean="0"/>
              <a:t>anzeigbar</a:t>
            </a:r>
            <a:endParaRPr lang="de-DE" dirty="0" smtClean="0"/>
          </a:p>
          <a:p>
            <a:r>
              <a:rPr lang="de-DE" dirty="0" smtClean="0"/>
              <a:t>Lokal </a:t>
            </a:r>
            <a:r>
              <a:rPr lang="en-US" dirty="0" smtClean="0"/>
              <a:t>=&gt; Remote  und Remote =&gt; </a:t>
            </a:r>
            <a:r>
              <a:rPr lang="en-US" dirty="0" err="1" smtClean="0"/>
              <a:t>Lokal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4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ASPNET Update 2012.2  Web API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Web API </a:t>
            </a:r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smtClean="0"/>
              <a:t>ASP.NET Web API Tracing</a:t>
            </a:r>
          </a:p>
          <a:p>
            <a:r>
              <a:rPr lang="en-US" dirty="0" smtClean="0"/>
              <a:t>ASP.NET Web API Help Page</a:t>
            </a:r>
          </a:p>
          <a:p>
            <a:r>
              <a:rPr lang="en-US" dirty="0" err="1" smtClean="0"/>
              <a:t>Alles</a:t>
            </a:r>
            <a:r>
              <a:rPr lang="en-US" dirty="0" smtClean="0"/>
              <a:t> über 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Packete</a:t>
            </a:r>
            <a:r>
              <a:rPr lang="en-US" dirty="0" smtClean="0"/>
              <a:t> </a:t>
            </a:r>
            <a:r>
              <a:rPr lang="en-US" dirty="0" err="1" smtClean="0"/>
              <a:t>Nachrüstbar</a:t>
            </a:r>
            <a:r>
              <a:rPr lang="en-US" dirty="0" smtClean="0"/>
              <a:t> (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.NET 4.0)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7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 </a:t>
            </a:r>
            <a:r>
              <a:rPr lang="en-US" dirty="0" err="1" smtClean="0"/>
              <a:t>OData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Endpoint f</a:t>
            </a:r>
            <a:r>
              <a:rPr lang="de-DE" dirty="0" err="1" smtClean="0"/>
              <a:t>ür</a:t>
            </a:r>
            <a:r>
              <a:rPr lang="de-DE" dirty="0" smtClean="0"/>
              <a:t> ASP.NET Web API</a:t>
            </a:r>
          </a:p>
          <a:p>
            <a:r>
              <a:rPr lang="en-US" dirty="0" smtClean="0"/>
              <a:t>Service Document und Metadata</a:t>
            </a:r>
          </a:p>
          <a:p>
            <a:r>
              <a:rPr lang="en-US" dirty="0" smtClean="0"/>
              <a:t>Formatter f</a:t>
            </a:r>
            <a:r>
              <a:rPr lang="de-DE" dirty="0" err="1" smtClean="0"/>
              <a:t>ür</a:t>
            </a:r>
            <a:r>
              <a:rPr lang="de-DE" dirty="0" smtClean="0"/>
              <a:t> ATOM und JSON</a:t>
            </a:r>
          </a:p>
          <a:p>
            <a:r>
              <a:rPr lang="de-DE" dirty="0" smtClean="0"/>
              <a:t>Create, Update, Partial Update und Delete von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Basiert auf </a:t>
            </a:r>
            <a:r>
              <a:rPr lang="de-DE" dirty="0" err="1" smtClean="0"/>
              <a:t>ODataLib</a:t>
            </a:r>
            <a:r>
              <a:rPr lang="de-DE" dirty="0" smtClean="0"/>
              <a:t> die auch WCF Data Services verwendet</a:t>
            </a:r>
          </a:p>
          <a:p>
            <a:r>
              <a:rPr lang="de-DE" dirty="0" smtClean="0"/>
              <a:t>….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9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Update 2012 </a:t>
            </a:r>
            <a:r>
              <a:rPr lang="de-DE" dirty="0" err="1" smtClean="0"/>
              <a:t>Azure</a:t>
            </a:r>
            <a:r>
              <a:rPr lang="de-DE" dirty="0" smtClean="0"/>
              <a:t> Authentication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Einfachste SSO gegen Windows 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Directory</a:t>
            </a:r>
          </a:p>
          <a:p>
            <a:r>
              <a:rPr lang="de-DE" dirty="0" smtClean="0"/>
              <a:t>und auch Office 365</a:t>
            </a:r>
          </a:p>
          <a:p>
            <a:r>
              <a:rPr lang="de-DE" dirty="0">
                <a:hlinkClick r:id="rId2"/>
              </a:rPr>
              <a:t>http://www.windowsazure.com/en-us/develop/net/how-to-guides/web-sso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://go.microsoft.com/fwlink/?</a:t>
            </a:r>
            <a:r>
              <a:rPr lang="de-DE" dirty="0" smtClean="0">
                <a:hlinkClick r:id="rId3"/>
              </a:rPr>
              <a:t>LinkID=267940</a:t>
            </a:r>
            <a:endParaRPr lang="de-DE" dirty="0" smtClean="0"/>
          </a:p>
          <a:p>
            <a:r>
              <a:rPr lang="de-DE" dirty="0" smtClean="0"/>
              <a:t>Rechter </a:t>
            </a:r>
            <a:r>
              <a:rPr lang="de-DE" dirty="0" err="1" smtClean="0"/>
              <a:t>Mausklich</a:t>
            </a:r>
            <a:r>
              <a:rPr lang="de-DE" dirty="0" smtClean="0"/>
              <a:t> auf </a:t>
            </a:r>
            <a:r>
              <a:rPr lang="de-DE" dirty="0" err="1" smtClean="0"/>
              <a:t>WebSite</a:t>
            </a:r>
            <a:r>
              <a:rPr lang="de-DE" dirty="0" smtClean="0"/>
              <a:t> Projekt (Intranet guter Start)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2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Update 2012.2 </a:t>
            </a:r>
            <a:r>
              <a:rPr lang="en-US" dirty="0" err="1" smtClean="0"/>
              <a:t>FriendlyUrl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Schöne</a:t>
            </a:r>
            <a:r>
              <a:rPr lang="en-US" dirty="0" smtClean="0"/>
              <a:t> </a:t>
            </a:r>
            <a:r>
              <a:rPr lang="en-US" dirty="0" err="1" smtClean="0"/>
              <a:t>Urls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Foobar.aspx =&gt; </a:t>
            </a:r>
            <a:r>
              <a:rPr lang="en-US" dirty="0" err="1" smtClean="0"/>
              <a:t>Foobar</a:t>
            </a:r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 err="1" smtClean="0"/>
              <a:t>spezifische</a:t>
            </a:r>
            <a:r>
              <a:rPr lang="en-US" dirty="0" smtClean="0"/>
              <a:t> </a:t>
            </a:r>
            <a:r>
              <a:rPr lang="en-US" dirty="0" err="1" smtClean="0"/>
              <a:t>Seiten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   </a:t>
            </a:r>
            <a:r>
              <a:rPr lang="en-US" b="1" dirty="0" err="1" smtClean="0"/>
              <a:t>Site.Mobile.master</a:t>
            </a:r>
            <a:r>
              <a:rPr lang="en-US" b="1" dirty="0" smtClean="0"/>
              <a:t>, Foobar.Mobile.aspx</a:t>
            </a:r>
          </a:p>
          <a:p>
            <a:r>
              <a:rPr lang="en-US" b="1" dirty="0" err="1" smtClean="0"/>
              <a:t>WebFormsFriendlyUrlResolver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DisplayModes</a:t>
            </a:r>
            <a:r>
              <a:rPr lang="en-US" dirty="0" smtClean="0"/>
              <a:t> in MVC</a:t>
            </a:r>
            <a:endParaRPr lang="en-US" b="1" dirty="0" smtClean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193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407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Corbel</vt:lpstr>
      <vt:lpstr>Parallax</vt:lpstr>
      <vt:lpstr>Technologie Vorschau 2013</vt:lpstr>
      <vt:lpstr>Visual Studio 2012</vt:lpstr>
      <vt:lpstr>Visual Studio 2012 Update 1</vt:lpstr>
      <vt:lpstr>ASP.NET „Fall“ Update 2012.2</vt:lpstr>
      <vt:lpstr>APS.NET Update 2012.2 Web Publish</vt:lpstr>
      <vt:lpstr>ASPNET Update 2012.2  Web API</vt:lpstr>
      <vt:lpstr>ASP.NET Web API OData</vt:lpstr>
      <vt:lpstr>ASP.NET Update 2012 Azure Authentication</vt:lpstr>
      <vt:lpstr>ASP.NET Update 2012.2 FriendlyUrl</vt:lpstr>
      <vt:lpstr>ASP.NET Update 2012.2 SignalR</vt:lpstr>
      <vt:lpstr>ASP.NET Update 2012.2 neue Templates</vt:lpstr>
      <vt:lpstr>ASP.NET Update 2012.2 MVC Templates</vt:lpstr>
      <vt:lpstr>JavaScript Frameworks nicht Microsoft</vt:lpstr>
      <vt:lpstr>Azure Websites</vt:lpstr>
      <vt:lpstr>Windows Azure WebSite Deployment</vt:lpstr>
      <vt:lpstr>Projekt Kudu</vt:lpstr>
      <vt:lpstr>Azure CLI mit NodeJS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Vorschau 2013</dc:title>
  <dc:creator>Albert Weinert</dc:creator>
  <cp:lastModifiedBy>Albert Weinert</cp:lastModifiedBy>
  <cp:revision>14</cp:revision>
  <dcterms:created xsi:type="dcterms:W3CDTF">2013-01-22T15:20:02Z</dcterms:created>
  <dcterms:modified xsi:type="dcterms:W3CDTF">2013-01-22T19:10:23Z</dcterms:modified>
</cp:coreProperties>
</file>