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6" r:id="rId4"/>
    <p:sldId id="302" r:id="rId5"/>
    <p:sldId id="284" r:id="rId6"/>
    <p:sldId id="289" r:id="rId7"/>
    <p:sldId id="268" r:id="rId8"/>
    <p:sldId id="282" r:id="rId9"/>
    <p:sldId id="283" r:id="rId10"/>
    <p:sldId id="288" r:id="rId11"/>
    <p:sldId id="265" r:id="rId12"/>
    <p:sldId id="280" r:id="rId13"/>
    <p:sldId id="266" r:id="rId14"/>
    <p:sldId id="275" r:id="rId15"/>
    <p:sldId id="285" r:id="rId16"/>
    <p:sldId id="297" r:id="rId17"/>
    <p:sldId id="299" r:id="rId18"/>
    <p:sldId id="298" r:id="rId19"/>
    <p:sldId id="301" r:id="rId20"/>
    <p:sldId id="295" r:id="rId21"/>
    <p:sldId id="296" r:id="rId22"/>
    <p:sldId id="290" r:id="rId23"/>
    <p:sldId id="291" r:id="rId24"/>
    <p:sldId id="292" r:id="rId25"/>
    <p:sldId id="293" r:id="rId26"/>
    <p:sldId id="281" r:id="rId27"/>
    <p:sldId id="27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6886"/>
  </p:normalViewPr>
  <p:slideViewPr>
    <p:cSldViewPr snapToGrid="0" snapToObjects="1">
      <p:cViewPr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7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288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86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875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age.mi.fu-berlin.de/alt/vorlesungen/sem0809/folien-polcwiartek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250436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Aufgabenstellung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223462"/>
                  </p:ext>
                </p:extLst>
              </p:nvPr>
            </p:nvGraphicFramePr>
            <p:xfrm>
              <a:off x="6096000" y="2149955"/>
              <a:ext cx="4547713" cy="2558089"/>
            </p:xfrm>
            <a:graphic>
              <a:graphicData uri="http://schemas.microsoft.com/office/powerpoint/2016/slidezoom">
                <pslz:sldZm>
                  <pslz:sldZmObj sldId="280" cId="3341833323">
                    <pslz:zmPr id="{0A281CB1-4FB9-AB4A-AC90-C09EBC61CB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7713" cy="2558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2149955"/>
                <a:ext cx="4547713" cy="25580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0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8E3E2A-3140-AC49-8635-006BC438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93" y="1153885"/>
            <a:ext cx="10159213" cy="43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sz="2400" dirty="0"/>
              <a:t>Die transportierte Menge soll maximiert werden</a:t>
            </a:r>
          </a:p>
          <a:p>
            <a:r>
              <a:rPr lang="de-DE" sz="2400" dirty="0"/>
              <a:t>Eine bestimmte Menge zu minimalen Transportkosten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Implementierung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18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7" y="1471612"/>
            <a:ext cx="910534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6B219C-4061-4FC7-A31B-36668894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35" y="1073496"/>
            <a:ext cx="8890105" cy="39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Transportkostenproblem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23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Endergebnis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Swap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Sagemath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03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" y="704520"/>
            <a:ext cx="11548872" cy="49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4974771" y="2057400"/>
            <a:ext cx="6691950" cy="2767060"/>
            <a:chOff x="2192238" y="1846394"/>
            <a:chExt cx="7807523" cy="3165212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23" name="Dreieck 22">
              <a:extLst>
                <a:ext uri="{FF2B5EF4-FFF2-40B4-BE49-F238E27FC236}">
                  <a16:creationId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>
              <a:extLst>
                <a:ext uri="{FF2B5EF4-FFF2-40B4-BE49-F238E27FC236}">
                  <a16:creationId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Dreieck 24">
              <a:extLst>
                <a:ext uri="{FF2B5EF4-FFF2-40B4-BE49-F238E27FC236}">
                  <a16:creationId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>
              <a:extLst>
                <a:ext uri="{FF2B5EF4-FFF2-40B4-BE49-F238E27FC236}">
                  <a16:creationId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Dreieck 27">
              <a:extLst>
                <a:ext uri="{FF2B5EF4-FFF2-40B4-BE49-F238E27FC236}">
                  <a16:creationId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>
              <a:extLst>
                <a:ext uri="{FF2B5EF4-FFF2-40B4-BE49-F238E27FC236}">
                  <a16:creationId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>
              <a:extLst>
                <a:ext uri="{FF2B5EF4-FFF2-40B4-BE49-F238E27FC236}">
                  <a16:creationId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114</Paragraphs>
  <Slides>27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</vt:lpstr>
      <vt:lpstr>Netzwerkflussproblem</vt:lpstr>
      <vt:lpstr>Gliederung </vt:lpstr>
      <vt:lpstr>Gliederung </vt:lpstr>
      <vt:lpstr>PowerPoint-Präsentation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Aufgabenstellung</vt:lpstr>
      <vt:lpstr>PowerPoint-Präsentation</vt:lpstr>
      <vt:lpstr>Ziel</vt:lpstr>
      <vt:lpstr>Implementierung</vt:lpstr>
      <vt:lpstr>Herangehens-weise</vt:lpstr>
      <vt:lpstr>Minimalekosten mit Kapazitätsbegrenzung</vt:lpstr>
      <vt:lpstr>PowerPoint-Präsentation</vt:lpstr>
      <vt:lpstr>Minimalekosten ohne Kapazitätsbegrenzung</vt:lpstr>
      <vt:lpstr>PowerPoint-Präsentation</vt:lpstr>
      <vt:lpstr>Transportkostenproblem</vt:lpstr>
      <vt:lpstr> </vt:lpstr>
      <vt:lpstr>Einführung in den Code</vt:lpstr>
      <vt:lpstr>Einführung in den Code</vt:lpstr>
      <vt:lpstr>Endergebnis</vt:lpstr>
      <vt:lpstr>Fazit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Klaus Riedl</cp:lastModifiedBy>
  <cp:revision>36</cp:revision>
  <dcterms:created xsi:type="dcterms:W3CDTF">2018-12-03T17:41:34Z</dcterms:created>
  <dcterms:modified xsi:type="dcterms:W3CDTF">2019-06-30T11:23:16Z</dcterms:modified>
</cp:coreProperties>
</file>