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265" r:id="rId12"/>
    <p:sldId id="280" r:id="rId13"/>
    <p:sldId id="266" r:id="rId14"/>
    <p:sldId id="275" r:id="rId15"/>
    <p:sldId id="285" r:id="rId16"/>
    <p:sldId id="297" r:id="rId17"/>
    <p:sldId id="299" r:id="rId18"/>
    <p:sldId id="298" r:id="rId19"/>
    <p:sldId id="301" r:id="rId20"/>
    <p:sldId id="295" r:id="rId21"/>
    <p:sldId id="296" r:id="rId22"/>
    <p:sldId id="290" r:id="rId23"/>
    <p:sldId id="291" r:id="rId24"/>
    <p:sldId id="292" r:id="rId25"/>
    <p:sldId id="293" r:id="rId26"/>
    <p:sldId id="281" r:id="rId27"/>
    <p:sldId id="27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6886"/>
  </p:normalViewPr>
  <p:slideViewPr>
    <p:cSldViewPr snapToGrid="0" snapToObjects="1">
      <p:cViewPr varScale="1">
        <p:scale>
          <a:sx n="115" d="100"/>
          <a:sy n="11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28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86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75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.mi.fu-berlin.de/alt/vorlesungen/sem0809/folien-polcwiartek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Implementierung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8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434918"/>
            <a:ext cx="9334500" cy="3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-19796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7" y="1471612"/>
            <a:ext cx="910534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35" y="1073496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23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Endergebnis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Swap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3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78A5C2-A8AA-4358-9003-B99120CD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70" y="272970"/>
            <a:ext cx="6264990" cy="6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CE5D07-54C6-4407-8C9E-551B7113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4" y="757562"/>
            <a:ext cx="11190212" cy="47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Macintosh PowerPoint</Application>
  <PresentationFormat>Breitbild</PresentationFormat>
  <Paragraphs>114</Paragraphs>
  <Slides>27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Implementierung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Einführung in den Code</vt:lpstr>
      <vt:lpstr>Einführung in den Code</vt:lpstr>
      <vt:lpstr>Endergebnis</vt:lpstr>
      <vt:lpstr>Fazit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taglauer</cp:lastModifiedBy>
  <cp:revision>37</cp:revision>
  <dcterms:created xsi:type="dcterms:W3CDTF">2018-12-03T17:41:34Z</dcterms:created>
  <dcterms:modified xsi:type="dcterms:W3CDTF">2019-07-01T17:38:47Z</dcterms:modified>
</cp:coreProperties>
</file>