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54"/>
  </p:normalViewPr>
  <p:slideViewPr>
    <p:cSldViewPr snapToGrid="0" snapToObjects="1">
      <p:cViewPr varScale="1">
        <p:scale>
          <a:sx n="102" d="100"/>
          <a:sy n="102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3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2C86F-77FA-4441-884D-F0469EB42EB3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E76B6-479A-5843-A0E2-00C0E0A81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82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D4183-11B0-1646-8A1B-FAC81F9FC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A8F4F6-A153-4B44-88DA-DEAB33D22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FC9003-3BE8-624E-B91B-93AF22D6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6B6-5E99-0F4F-9814-F49E324890D9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D0FF3A-F66F-4940-B1B3-07AE5615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17A4F0-FFEB-2F41-BA9A-6FA5900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69A7F-35C8-ED45-9BBF-F233F2041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07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92DDD-05AA-AD48-8896-4B52FC7E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75B790-B1EB-354B-AA72-2993F138A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915BB-1708-8D4C-89AC-6A35FBDC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6B6-5E99-0F4F-9814-F49E324890D9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DE555A-7B91-4D4D-83CD-7295003D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8DC71-DE6B-794E-93BC-40BE0DCD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69A7F-35C8-ED45-9BBF-F233F2041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08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EDB471-1F15-0B46-9271-9A469ACD0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58E703-AC9F-D548-BADB-EE3F6FC48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BD3FB9-E006-C242-A156-9E5097B9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6B6-5E99-0F4F-9814-F49E324890D9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D88FE8-29CE-F54C-A8CF-310C8A00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CD658C-305A-2B4B-9B1B-100F9D47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69A7F-35C8-ED45-9BBF-F233F2041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58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5E2DB-1485-BC43-B2B6-64CD3083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8F9AA1-6D2D-1549-8E31-1624D41A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E47246-0F77-E14F-AC51-31A2867D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6B6-5E99-0F4F-9814-F49E324890D9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90B5B-C757-5F43-B565-4989EB72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64D327-DAF2-604B-ABAD-0BD03F66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69A7F-35C8-ED45-9BBF-F233F2041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55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68C57-D2C1-A44E-AA6C-5923ABB27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192D27-3459-E143-8995-1BD55E553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D52401-618F-6A49-B46C-8880F84F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6B6-5E99-0F4F-9814-F49E324890D9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16652F-47AC-724A-8A2C-B0B428A8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D86AA4-F758-8C48-8A2F-6F28E00F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69A7F-35C8-ED45-9BBF-F233F2041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07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9E7EF-461E-E74E-B67B-7E75304E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AF495D-76DF-3A49-9A99-6CEC8D403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2CFA2F-0ABD-B84F-A735-9ACBAB058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636EFF-2916-FC4E-BCAC-C0BF3CF6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6B6-5E99-0F4F-9814-F49E324890D9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B04994-35ED-1840-9575-E7A571E4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EB5557-E99F-8940-881F-38217CA4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69A7F-35C8-ED45-9BBF-F233F2041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64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472D9-0BB6-224F-AF5B-5D89FD77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603B9B-21F8-8F49-A7C4-2A9639A7E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FACA05-F9CF-B94F-9333-5FD101505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B8FB69-537E-4341-92EC-D7C1A8379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E0E050-950C-484D-B39F-665E80812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D7D28D-A8A8-8B47-9615-50FD299C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6B6-5E99-0F4F-9814-F49E324890D9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40ADEE-C4C7-7847-A99A-CE8FDC79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999736-A330-9C47-8FD9-F51CB841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69A7F-35C8-ED45-9BBF-F233F2041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41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48676-6EA5-2D4F-99CD-FC083CD5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05C88E-AC5F-1348-857F-79DD6129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6B6-5E99-0F4F-9814-F49E324890D9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0D8FDA-63EF-9A41-B662-F6AA688D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8E4D94-88E7-0F4F-BD69-DFD056A0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69A7F-35C8-ED45-9BBF-F233F2041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5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BA6B87-741B-0B49-AE4E-A683FDB7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6B6-5E99-0F4F-9814-F49E324890D9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636F59-29FE-034F-BB6B-66003B24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4B9FB1-BBA6-B940-BB86-19590447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69A7F-35C8-ED45-9BBF-F233F2041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57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1B4493-30B9-A645-8FD0-F2B5192F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030669-CB38-DB41-8A94-51C3F2035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3CC72A-2A1A-5A42-892D-0686AA859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07C4EA-59DE-D24C-8F2B-613C4839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6B6-5E99-0F4F-9814-F49E324890D9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3C47E5-7CA8-E14B-8630-C8A9A476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D5BF5A-CA9A-B44F-9B80-4D1E420B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69A7F-35C8-ED45-9BBF-F233F2041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56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6CC14-D90E-424C-B81D-607FBA6E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692C2B-F6D1-5F4A-8068-C76D8D9A9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D1C3F4-4F51-2048-98FD-3AF2210C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D4D89-6024-1042-B294-C295BF27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6B6-5E99-0F4F-9814-F49E324890D9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EA2695-D49C-E243-B6BA-6EBEC158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5EE784-1C51-C44E-A9C4-C157D02D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69A7F-35C8-ED45-9BBF-F233F2041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56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0138A37-6F2A-5A44-AD6F-9279F371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888362-6B6F-AB45-A086-0F7CDE9C6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36EBF0-BC69-8D49-BFAE-8B12CF060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106B6-5E99-0F4F-9814-F49E324890D9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3CF480-87AC-2044-92E8-404AF11FF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pic>
        <p:nvPicPr>
          <p:cNvPr id="8" name="Grafik 7" descr="Ein Bild, das Visitenkarte enthält.&#10;&#10;Automatisch generierte Beschreibung">
            <a:extLst>
              <a:ext uri="{FF2B5EF4-FFF2-40B4-BE49-F238E27FC236}">
                <a16:creationId xmlns:a16="http://schemas.microsoft.com/office/drawing/2014/main" id="{D02DD42C-3B02-2246-99C0-C12D5B7E96D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32196" y="5501182"/>
            <a:ext cx="2078804" cy="105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8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77F83-9E92-734F-8719-0ED36943F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Netzwerkflussprobelm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66E74C-B2A2-DD4D-AAE1-7359E8D0D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Alexander M. Westphal, Klaus Riedl, Robert </a:t>
            </a:r>
            <a:r>
              <a:rPr lang="de-DE" dirty="0" err="1"/>
              <a:t>Taglauer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379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A2DDC-7DBE-7045-A12B-44C12C6E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Inhaltlicher 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380A48-4947-9C44-AD35-165B41C10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der Netzwerkflussproblem</a:t>
            </a:r>
          </a:p>
          <a:p>
            <a:r>
              <a:rPr lang="de-DE" dirty="0"/>
              <a:t>Wo findet das Netzwerkflussproblem seine Anwendung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50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1D807-E5ED-4B4D-BDC9-C2999302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Netzwerkflussproblem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242B31-09E4-3348-9F26-8B217BCF5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742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Breitbild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Netzwerkflussprobelm</vt:lpstr>
      <vt:lpstr>Inhaltlicher Aufbau</vt:lpstr>
      <vt:lpstr>Das Netzwerkflussproblem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4</cp:revision>
  <dcterms:created xsi:type="dcterms:W3CDTF">2019-06-12T11:48:51Z</dcterms:created>
  <dcterms:modified xsi:type="dcterms:W3CDTF">2019-06-12T12:11:08Z</dcterms:modified>
</cp:coreProperties>
</file>