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6" r:id="rId4"/>
    <p:sldId id="284" r:id="rId5"/>
    <p:sldId id="289" r:id="rId6"/>
    <p:sldId id="268" r:id="rId7"/>
    <p:sldId id="282" r:id="rId8"/>
    <p:sldId id="283" r:id="rId9"/>
    <p:sldId id="288" r:id="rId10"/>
    <p:sldId id="265" r:id="rId11"/>
    <p:sldId id="280" r:id="rId12"/>
    <p:sldId id="266" r:id="rId13"/>
    <p:sldId id="275" r:id="rId14"/>
    <p:sldId id="285" r:id="rId15"/>
    <p:sldId id="290" r:id="rId16"/>
    <p:sldId id="291" r:id="rId17"/>
    <p:sldId id="292" r:id="rId18"/>
    <p:sldId id="293" r:id="rId19"/>
    <p:sldId id="281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886"/>
  </p:normalViewPr>
  <p:slideViewPr>
    <p:cSldViewPr snapToGrid="0" snapToObjects="1">
      <p:cViewPr>
        <p:scale>
          <a:sx n="96" d="100"/>
          <a:sy n="96" d="100"/>
        </p:scale>
        <p:origin x="1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8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Implementierung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7556E0D-06D8-1146-81E7-4440F24F3A16}"/>
              </a:ext>
            </a:extLst>
          </p:cNvPr>
          <p:cNvGrpSpPr/>
          <p:nvPr/>
        </p:nvGrpSpPr>
        <p:grpSpPr>
          <a:xfrm>
            <a:off x="907696" y="1232162"/>
            <a:ext cx="10376607" cy="4393675"/>
            <a:chOff x="2192238" y="1846394"/>
            <a:chExt cx="7807523" cy="3165212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18B670F-282B-094F-90E6-126A07E0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2" name="Dreieck 11">
              <a:extLst>
                <a:ext uri="{FF2B5EF4-FFF2-40B4-BE49-F238E27FC236}">
                  <a16:creationId xmlns:a16="http://schemas.microsoft.com/office/drawing/2014/main" id="{ABBCEC11-BC7A-0E4A-A3CF-45D84556E014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Dreieck 12">
              <a:extLst>
                <a:ext uri="{FF2B5EF4-FFF2-40B4-BE49-F238E27FC236}">
                  <a16:creationId xmlns:a16="http://schemas.microsoft.com/office/drawing/2014/main" id="{E9F0E3F4-3913-C34E-BBFE-B9D458AECAF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13">
              <a:extLst>
                <a:ext uri="{FF2B5EF4-FFF2-40B4-BE49-F238E27FC236}">
                  <a16:creationId xmlns:a16="http://schemas.microsoft.com/office/drawing/2014/main" id="{48067D74-250A-BB45-BE77-70461409EA25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>
              <a:extLst>
                <a:ext uri="{FF2B5EF4-FFF2-40B4-BE49-F238E27FC236}">
                  <a16:creationId xmlns:a16="http://schemas.microsoft.com/office/drawing/2014/main" id="{452019F3-8C62-F749-A6CD-681D732B6A30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15">
              <a:extLst>
                <a:ext uri="{FF2B5EF4-FFF2-40B4-BE49-F238E27FC236}">
                  <a16:creationId xmlns:a16="http://schemas.microsoft.com/office/drawing/2014/main" id="{49001881-3035-D647-91CB-6599C8EBE8E4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16">
              <a:extLst>
                <a:ext uri="{FF2B5EF4-FFF2-40B4-BE49-F238E27FC236}">
                  <a16:creationId xmlns:a16="http://schemas.microsoft.com/office/drawing/2014/main" id="{716F608C-F35D-7545-8239-42CAE84D948D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>
              <a:extLst>
                <a:ext uri="{FF2B5EF4-FFF2-40B4-BE49-F238E27FC236}">
                  <a16:creationId xmlns:a16="http://schemas.microsoft.com/office/drawing/2014/main" id="{4D952758-9618-5340-9F55-E9E1C3769941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47382D6C-5C7E-CC4C-929C-D6CB2F48E229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Breitbild</PresentationFormat>
  <Paragraphs>102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Implementierung</vt:lpstr>
      <vt:lpstr>Herangehens-weise</vt:lpstr>
      <vt:lpstr>Einführung in den Code</vt:lpstr>
      <vt:lpstr>Einführung in den Code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 </dc:title>
  <dc:creator>taglauer</dc:creator>
  <cp:lastModifiedBy>taglauer</cp:lastModifiedBy>
  <cp:revision>17</cp:revision>
  <dcterms:created xsi:type="dcterms:W3CDTF">2018-12-03T17:41:34Z</dcterms:created>
  <dcterms:modified xsi:type="dcterms:W3CDTF">2019-06-22T09:40:27Z</dcterms:modified>
</cp:coreProperties>
</file>