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265" r:id="rId12"/>
    <p:sldId id="280" r:id="rId13"/>
    <p:sldId id="266" r:id="rId14"/>
    <p:sldId id="303" r:id="rId15"/>
    <p:sldId id="285" r:id="rId16"/>
    <p:sldId id="297" r:id="rId17"/>
    <p:sldId id="299" r:id="rId18"/>
    <p:sldId id="298" r:id="rId19"/>
    <p:sldId id="301" r:id="rId20"/>
    <p:sldId id="295" r:id="rId21"/>
    <p:sldId id="296" r:id="rId22"/>
    <p:sldId id="305" r:id="rId23"/>
    <p:sldId id="291" r:id="rId24"/>
    <p:sldId id="308" r:id="rId25"/>
    <p:sldId id="292" r:id="rId26"/>
    <p:sldId id="307" r:id="rId27"/>
    <p:sldId id="304" r:id="rId28"/>
    <p:sldId id="306" r:id="rId29"/>
    <p:sldId id="293" r:id="rId30"/>
    <p:sldId id="281" r:id="rId31"/>
    <p:sldId id="277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76886"/>
  </p:normalViewPr>
  <p:slideViewPr>
    <p:cSldViewPr snapToGrid="0" snapToObjects="1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4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75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32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29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299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age.mi.fu-berlin.de/alt/vorlesungen/sem0809/folien-polcwiartek.pdf" TargetMode="External"/><Relationship Id="rId7" Type="http://schemas.openxmlformats.org/officeDocument/2006/relationships/hyperlink" Target="http://www.informatikseite.de/algorithmen/node18.ph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yWDCOPGpA" TargetMode="Externa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96B219C-4061-4FC7-A31B-36668894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89" y="1144588"/>
            <a:ext cx="8890105" cy="3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Transportkostenproblem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Einführung in den </a:t>
            </a:r>
            <a:r>
              <a:rPr lang="de-DE" sz="2000" dirty="0" smtClean="0">
                <a:solidFill>
                  <a:srgbClr val="0070C0"/>
                </a:solidFill>
              </a:rPr>
              <a:t>Code (Ab hier Alex)</a:t>
            </a:r>
            <a:endParaRPr lang="de-DE" sz="2000" dirty="0">
              <a:solidFill>
                <a:srgbClr val="0070C0"/>
              </a:solidFill>
            </a:endParaRPr>
          </a:p>
          <a:p>
            <a:r>
              <a:rPr lang="de-DE" sz="24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5207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1. Beispiel (Aufgabe und neuer Knoten)</a:t>
            </a:r>
          </a:p>
          <a:p>
            <a:r>
              <a:rPr lang="de-DE" dirty="0" smtClean="0"/>
              <a:t>2. Erster Überblick über den Code</a:t>
            </a:r>
          </a:p>
          <a:p>
            <a:r>
              <a:rPr lang="de-DE" dirty="0" smtClean="0"/>
              <a:t>3. Ein </a:t>
            </a:r>
            <a:r>
              <a:rPr lang="de-DE" dirty="0" smtClean="0"/>
              <a:t>O</a:t>
            </a:r>
            <a:r>
              <a:rPr lang="de-DE" dirty="0" smtClean="0"/>
              <a:t>ptimierungsbeispiel (Max – Flow)</a:t>
            </a:r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Recap des </a:t>
            </a:r>
            <a:r>
              <a:rPr lang="en-US" dirty="0" err="1">
                <a:solidFill>
                  <a:schemeClr val="accent1"/>
                </a:solidFill>
              </a:rPr>
              <a:t>m</a:t>
            </a:r>
            <a:r>
              <a:rPr lang="en-US" dirty="0" err="1" smtClean="0">
                <a:solidFill>
                  <a:schemeClr val="accent1"/>
                </a:solidFill>
              </a:rPr>
              <a:t>aximaler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Fluss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Gerichteter Graph </a:t>
            </a:r>
          </a:p>
          <a:p>
            <a:r>
              <a:rPr lang="de-DE" dirty="0" smtClean="0"/>
              <a:t>Maximaler Fluss (Max Flow) zwischen Quelle und Senke </a:t>
            </a:r>
          </a:p>
          <a:p>
            <a:r>
              <a:rPr lang="de-DE" dirty="0" smtClean="0"/>
              <a:t>Kapazitätsgrenzen sollen nicht überschritten</a:t>
            </a:r>
          </a:p>
          <a:p>
            <a:r>
              <a:rPr lang="de-DE" dirty="0" smtClean="0"/>
              <a:t>Also nicht minimieren der Kosten sondern maximieren der Ware</a:t>
            </a:r>
          </a:p>
        </p:txBody>
      </p:sp>
    </p:spTree>
    <p:extLst>
      <p:ext uri="{BB962C8B-B14F-4D97-AF65-F5344CB8AC3E}">
        <p14:creationId xmlns:p14="http://schemas.microsoft.com/office/powerpoint/2010/main" val="2070238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Der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Sagemath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32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Unser vs </a:t>
            </a:r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 err="1" smtClean="0">
                <a:solidFill>
                  <a:schemeClr val="accent1"/>
                </a:solidFill>
              </a:rPr>
              <a:t>ndere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Lösungen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Swap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Sagemath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069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 smtClean="0">
                <a:solidFill>
                  <a:schemeClr val="accent1"/>
                </a:solidFill>
              </a:rPr>
              <a:t>Das finale Ergebnisses</a:t>
            </a:r>
            <a:endParaRPr lang="de-DE" sz="2400" dirty="0">
              <a:solidFill>
                <a:schemeClr val="accent1"/>
              </a:solidFill>
            </a:endParaRP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682947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Endergebnis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 smtClean="0">
                <a:sym typeface="Wingdings" pitchFamily="2" charset="2"/>
              </a:rPr>
              <a:t>Maximalen Fluss </a:t>
            </a:r>
          </a:p>
          <a:p>
            <a:pPr>
              <a:buFontTx/>
              <a:buChar char="-"/>
            </a:pPr>
            <a:r>
              <a:rPr lang="de-DE" dirty="0" smtClean="0">
                <a:sym typeface="Wingdings" pitchFamily="2" charset="2"/>
              </a:rPr>
              <a:t>Minimale Kosten </a:t>
            </a:r>
          </a:p>
          <a:p>
            <a:pPr lvl="1">
              <a:buFontTx/>
              <a:buChar char="-"/>
            </a:pPr>
            <a:r>
              <a:rPr lang="de-DE" dirty="0" smtClean="0">
                <a:sym typeface="Wingdings" pitchFamily="2" charset="2"/>
              </a:rPr>
              <a:t>Mit Kapazitätsgrenzen</a:t>
            </a:r>
          </a:p>
          <a:p>
            <a:pPr lvl="1">
              <a:buFontTx/>
              <a:buChar char="-"/>
            </a:pPr>
            <a:r>
              <a:rPr lang="de-DE" dirty="0" smtClean="0">
                <a:sym typeface="Wingdings" pitchFamily="2" charset="2"/>
              </a:rPr>
              <a:t>Ohne Kapazitätsgrenzen</a:t>
            </a:r>
          </a:p>
        </p:txBody>
      </p:sp>
    </p:spTree>
    <p:extLst>
      <p:ext uri="{BB962C8B-B14F-4D97-AF65-F5344CB8AC3E}">
        <p14:creationId xmlns:p14="http://schemas.microsoft.com/office/powerpoint/2010/main" val="236660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Ist ein Problem mit realem Bezug</a:t>
            </a:r>
          </a:p>
          <a:p>
            <a:pPr>
              <a:buFontTx/>
              <a:buChar char="-"/>
            </a:pPr>
            <a:r>
              <a:rPr lang="de-DE" dirty="0" smtClean="0"/>
              <a:t>Ein echtes Alltagsproblem</a:t>
            </a:r>
          </a:p>
          <a:p>
            <a:pPr>
              <a:buFontTx/>
              <a:buChar char="-"/>
            </a:pPr>
            <a:r>
              <a:rPr lang="de-DE" dirty="0" smtClean="0"/>
              <a:t>Wird herangezogen um andere Probleme zu lösen </a:t>
            </a:r>
          </a:p>
          <a:p>
            <a:pPr>
              <a:buFontTx/>
              <a:buChar char="-"/>
            </a:pPr>
            <a:r>
              <a:rPr lang="de-DE" dirty="0" smtClean="0"/>
              <a:t>Verbindet viele interessante Teilgebiete der Mathematik (Lineare Algebra, </a:t>
            </a:r>
            <a:r>
              <a:rPr lang="de-DE" dirty="0" err="1" smtClean="0"/>
              <a:t>Operations</a:t>
            </a:r>
            <a:r>
              <a:rPr lang="de-DE" dirty="0" smtClean="0"/>
              <a:t> Research, ..)</a:t>
            </a: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 dirty="0"/>
          </a:p>
          <a:p>
            <a:r>
              <a:rPr lang="de-DE" sz="1400" dirty="0">
                <a:hlinkClick r:id="rId6"/>
              </a:rPr>
              <a:t>https://</a:t>
            </a:r>
            <a:r>
              <a:rPr lang="de-DE" sz="1400" dirty="0" smtClean="0">
                <a:hlinkClick r:id="rId6"/>
              </a:rPr>
              <a:t>www.youtube.com/watch?v=wJyWDCOPGpA</a:t>
            </a:r>
            <a:endParaRPr lang="de-DE" sz="1400" dirty="0"/>
          </a:p>
          <a:p>
            <a:r>
              <a:rPr lang="de-DE" sz="1400" dirty="0">
                <a:hlinkClick r:id="rId7"/>
              </a:rPr>
              <a:t>http://</a:t>
            </a:r>
            <a:r>
              <a:rPr lang="de-DE" sz="1400" dirty="0" smtClean="0">
                <a:hlinkClick r:id="rId7"/>
              </a:rPr>
              <a:t>www.informatikseite.de/algorithmen/node18.php</a:t>
            </a:r>
            <a:endParaRPr lang="de-DE" sz="1400" dirty="0" smtClean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xmlns="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xmlns="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:a16="http://schemas.microsoft.com/office/drawing/2014/main" xmlns="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:a16="http://schemas.microsoft.com/office/drawing/2014/main" xmlns="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:a16="http://schemas.microsoft.com/office/drawing/2014/main" xmlns="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:a16="http://schemas.microsoft.com/office/drawing/2014/main" xmlns="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xmlns="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:a16="http://schemas.microsoft.com/office/drawing/2014/main" xmlns="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:a16="http://schemas.microsoft.com/office/drawing/2014/main" xmlns="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:a16="http://schemas.microsoft.com/office/drawing/2014/main" xmlns="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Breitbild</PresentationFormat>
  <Paragraphs>164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Minimalekosten ohne Kapazitätsbegrenzung</vt:lpstr>
      <vt:lpstr>PowerPoint-Präsentation</vt:lpstr>
      <vt:lpstr>Transportkostenproblem</vt:lpstr>
      <vt:lpstr> </vt:lpstr>
      <vt:lpstr>Gliederung </vt:lpstr>
      <vt:lpstr>Einführung in den Code</vt:lpstr>
      <vt:lpstr>Recap des maximaler Fluss</vt:lpstr>
      <vt:lpstr>Der Code</vt:lpstr>
      <vt:lpstr>Unser vs Andere Lösungen</vt:lpstr>
      <vt:lpstr>Gliederung </vt:lpstr>
      <vt:lpstr>Endergebnis</vt:lpstr>
      <vt:lpstr>Fazit 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Der Alex</cp:lastModifiedBy>
  <cp:revision>57</cp:revision>
  <dcterms:created xsi:type="dcterms:W3CDTF">2018-12-03T17:41:34Z</dcterms:created>
  <dcterms:modified xsi:type="dcterms:W3CDTF">2019-07-02T09:05:34Z</dcterms:modified>
</cp:coreProperties>
</file>