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61" r:id="rId4"/>
    <p:sldId id="273" r:id="rId5"/>
    <p:sldId id="262" r:id="rId6"/>
    <p:sldId id="260" r:id="rId7"/>
    <p:sldId id="278" r:id="rId8"/>
    <p:sldId id="263" r:id="rId9"/>
    <p:sldId id="259" r:id="rId10"/>
    <p:sldId id="264" r:id="rId11"/>
    <p:sldId id="258" r:id="rId12"/>
    <p:sldId id="276" r:id="rId13"/>
    <p:sldId id="265" r:id="rId14"/>
    <p:sldId id="275" r:id="rId15"/>
    <p:sldId id="266" r:id="rId16"/>
    <p:sldId id="267" r:id="rId17"/>
    <p:sldId id="269" r:id="rId18"/>
    <p:sldId id="268" r:id="rId19"/>
    <p:sldId id="270" r:id="rId20"/>
    <p:sldId id="280" r:id="rId21"/>
    <p:sldId id="279" r:id="rId22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36" y="-6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24.05.15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24.05.15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mi\Desktop\Wingsu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341" y="1417340"/>
            <a:ext cx="9168341" cy="429766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3204"/>
            <a:ext cx="9144000" cy="1129308"/>
          </a:xfrm>
        </p:spPr>
        <p:txBody>
          <a:bodyPr/>
          <a:lstStyle/>
          <a:p>
            <a:pPr algn="ctr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199784" y="1417340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Wingsuit</a:t>
            </a:r>
            <a:r>
              <a:rPr lang="de-DE" dirty="0" smtClean="0"/>
              <a:t>:</a:t>
            </a:r>
          </a:p>
          <a:p>
            <a:r>
              <a:rPr lang="de-DE" dirty="0" smtClean="0"/>
              <a:t>Stefan Böhm</a:t>
            </a:r>
          </a:p>
          <a:p>
            <a:r>
              <a:rPr lang="de-DE" dirty="0" smtClean="0"/>
              <a:t>Sebastian Nickel</a:t>
            </a:r>
          </a:p>
          <a:p>
            <a:r>
              <a:rPr lang="de-DE" dirty="0" smtClean="0"/>
              <a:t>Michael Widjaja</a:t>
            </a:r>
          </a:p>
          <a:p>
            <a:r>
              <a:rPr lang="de-DE" dirty="0" smtClean="0"/>
              <a:t>Jürgen Göbel</a:t>
            </a:r>
          </a:p>
          <a:p>
            <a:r>
              <a:rPr lang="de-DE" dirty="0" smtClean="0"/>
              <a:t>Andreas Dietze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Flugphysik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0" y="2019300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Realistisches Flugmodell</a:t>
            </a:r>
          </a:p>
          <a:p>
            <a:r>
              <a:rPr lang="de-DE" dirty="0" smtClean="0"/>
              <a:t>Ist an das Wetter angepasst</a:t>
            </a:r>
          </a:p>
          <a:p>
            <a:r>
              <a:rPr lang="de-DE" dirty="0" smtClean="0"/>
              <a:t>Vermeiden von Bugs</a:t>
            </a:r>
          </a:p>
          <a:p>
            <a:r>
              <a:rPr lang="de-DE" dirty="0" smtClean="0"/>
              <a:t>Luftschichten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6146" name="Picture 2" descr="C:\Users\Bami\Desktop\schwerkraft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61356"/>
            <a:ext cx="333375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Themenbereiche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r>
              <a:rPr lang="de-DE" dirty="0" smtClean="0"/>
              <a:t>Alternative Steuerung</a:t>
            </a:r>
          </a:p>
          <a:p>
            <a:r>
              <a:rPr lang="de-DE" dirty="0" smtClean="0"/>
              <a:t>Flugphysik</a:t>
            </a:r>
          </a:p>
          <a:p>
            <a:r>
              <a:rPr lang="de-DE" dirty="0" smtClean="0"/>
              <a:t>Multidisplaysupport</a:t>
            </a:r>
          </a:p>
          <a:p>
            <a:r>
              <a:rPr lang="de-DE" dirty="0" smtClean="0"/>
              <a:t>Player-Model</a:t>
            </a:r>
          </a:p>
          <a:p>
            <a:r>
              <a:rPr lang="de-DE" dirty="0" smtClean="0"/>
              <a:t>Welt und Ambiente</a:t>
            </a:r>
          </a:p>
          <a:p>
            <a:r>
              <a:rPr lang="de-DE" dirty="0" smtClean="0"/>
              <a:t>Ventilator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Nachbearbeitung</a:t>
            </a:r>
          </a:p>
          <a:p>
            <a:r>
              <a:rPr lang="de-DE" dirty="0" smtClean="0"/>
              <a:t>Audio</a:t>
            </a:r>
          </a:p>
          <a:p>
            <a:r>
              <a:rPr lang="de-DE" dirty="0" err="1" smtClean="0"/>
              <a:t>Menues</a:t>
            </a:r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86740"/>
            <a:ext cx="9144000" cy="830600"/>
          </a:xfrm>
        </p:spPr>
        <p:txBody>
          <a:bodyPr>
            <a:noAutofit/>
          </a:bodyPr>
          <a:lstStyle/>
          <a:p>
            <a:pPr algn="ctr"/>
            <a:r>
              <a:rPr lang="de-DE" sz="3400" dirty="0" smtClean="0"/>
              <a:t>Themenbereiche ausführlicher (bitte erweitern)</a:t>
            </a:r>
            <a:endParaRPr lang="de-DE" sz="34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Oculus</a:t>
            </a:r>
            <a:endParaRPr lang="de-DE" dirty="0" smtClean="0"/>
          </a:p>
          <a:p>
            <a:pPr lvl="1"/>
            <a:r>
              <a:rPr lang="de-DE" dirty="0" smtClean="0"/>
              <a:t>Support DK1 u DK2</a:t>
            </a:r>
          </a:p>
          <a:p>
            <a:pPr lvl="1"/>
            <a:r>
              <a:rPr lang="de-DE" dirty="0" err="1" smtClean="0"/>
              <a:t>Camerasteuerung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Stereoskoptische</a:t>
            </a:r>
            <a:r>
              <a:rPr lang="de-DE" dirty="0" smtClean="0"/>
              <a:t> Projektion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pPr lvl="1"/>
            <a:r>
              <a:rPr lang="de-DE" dirty="0" smtClean="0"/>
              <a:t>Tracking, Visualisierung des </a:t>
            </a:r>
            <a:r>
              <a:rPr lang="de-DE" dirty="0" err="1" smtClean="0"/>
              <a:t>Trackings</a:t>
            </a:r>
            <a:r>
              <a:rPr lang="de-DE" dirty="0" smtClean="0"/>
              <a:t>, Kalibrierung</a:t>
            </a:r>
          </a:p>
          <a:p>
            <a:r>
              <a:rPr lang="de-DE" dirty="0" smtClean="0"/>
              <a:t>Alternative Steuerung</a:t>
            </a:r>
          </a:p>
          <a:p>
            <a:pPr lvl="1"/>
            <a:r>
              <a:rPr lang="de-DE" dirty="0" smtClean="0"/>
              <a:t>WASD, Gamepad</a:t>
            </a:r>
          </a:p>
          <a:p>
            <a:r>
              <a:rPr lang="de-DE" dirty="0" smtClean="0"/>
              <a:t>Flugphysik</a:t>
            </a:r>
          </a:p>
          <a:p>
            <a:pPr lvl="1"/>
            <a:r>
              <a:rPr lang="de-DE" dirty="0" smtClean="0"/>
              <a:t>Fallschirm für Landung</a:t>
            </a:r>
          </a:p>
          <a:p>
            <a:r>
              <a:rPr lang="de-DE" dirty="0" smtClean="0"/>
              <a:t>Multidisplaysupport</a:t>
            </a:r>
          </a:p>
          <a:p>
            <a:pPr lvl="1"/>
            <a:r>
              <a:rPr lang="de-DE" dirty="0" smtClean="0"/>
              <a:t>Realisierung</a:t>
            </a:r>
          </a:p>
          <a:p>
            <a:pPr lvl="1"/>
            <a:r>
              <a:rPr lang="de-DE" dirty="0" smtClean="0"/>
              <a:t>Action-Cam</a:t>
            </a:r>
          </a:p>
          <a:p>
            <a:r>
              <a:rPr lang="de-DE" dirty="0" smtClean="0"/>
              <a:t>Player-Model</a:t>
            </a:r>
          </a:p>
          <a:p>
            <a:pPr lvl="1"/>
            <a:r>
              <a:rPr lang="de-DE" dirty="0" err="1" smtClean="0"/>
              <a:t>Wingsuit</a:t>
            </a:r>
            <a:endParaRPr lang="de-DE" dirty="0" smtClean="0"/>
          </a:p>
          <a:p>
            <a:pPr lvl="1"/>
            <a:r>
              <a:rPr lang="de-DE" dirty="0" smtClean="0"/>
              <a:t>Fallschirm für Landung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Welt und Ambiente</a:t>
            </a:r>
          </a:p>
          <a:p>
            <a:pPr lvl="1"/>
            <a:r>
              <a:rPr lang="de-DE" dirty="0" smtClean="0"/>
              <a:t>Welt (belebt, </a:t>
            </a:r>
            <a:r>
              <a:rPr lang="de-DE" dirty="0" err="1" smtClean="0"/>
              <a:t>zb</a:t>
            </a:r>
            <a:r>
              <a:rPr lang="de-DE" dirty="0" smtClean="0"/>
              <a:t>. Vogelschwarm)</a:t>
            </a:r>
          </a:p>
          <a:p>
            <a:pPr lvl="1"/>
            <a:r>
              <a:rPr lang="de-DE" dirty="0" smtClean="0"/>
              <a:t>Vegetation (Bäume, Büsche, </a:t>
            </a:r>
            <a:r>
              <a:rPr lang="de-DE" dirty="0" err="1" smtClean="0"/>
              <a:t>Speedtree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Wasser, Wind, …</a:t>
            </a:r>
          </a:p>
          <a:p>
            <a:pPr lvl="1"/>
            <a:r>
              <a:rPr lang="de-DE" dirty="0" smtClean="0"/>
              <a:t>Objekt-</a:t>
            </a:r>
            <a:r>
              <a:rPr lang="de-DE" dirty="0" err="1" smtClean="0"/>
              <a:t>Shader</a:t>
            </a:r>
            <a:endParaRPr lang="de-DE" dirty="0" smtClean="0"/>
          </a:p>
          <a:p>
            <a:r>
              <a:rPr lang="de-DE" dirty="0" smtClean="0"/>
              <a:t>Ventilator</a:t>
            </a:r>
          </a:p>
          <a:p>
            <a:pPr lvl="1"/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smtClean="0"/>
              <a:t>Nachbearbeitung</a:t>
            </a:r>
          </a:p>
          <a:p>
            <a:pPr lvl="1"/>
            <a:r>
              <a:rPr lang="de-DE" dirty="0" err="1" smtClean="0"/>
              <a:t>Postprocess-Shader</a:t>
            </a:r>
            <a:endParaRPr lang="de-DE" dirty="0" smtClean="0"/>
          </a:p>
          <a:p>
            <a:r>
              <a:rPr lang="de-DE" dirty="0" smtClean="0"/>
              <a:t>Audio</a:t>
            </a:r>
          </a:p>
          <a:p>
            <a:pPr lvl="1"/>
            <a:r>
              <a:rPr lang="de-DE" dirty="0" smtClean="0"/>
              <a:t>Musik, </a:t>
            </a:r>
            <a:r>
              <a:rPr lang="de-DE" dirty="0" err="1" smtClean="0"/>
              <a:t>Effectsounds</a:t>
            </a:r>
            <a:endParaRPr lang="de-DE" dirty="0" smtClean="0"/>
          </a:p>
          <a:p>
            <a:r>
              <a:rPr lang="de-DE" dirty="0" smtClean="0"/>
              <a:t>Menüs</a:t>
            </a:r>
          </a:p>
          <a:p>
            <a:pPr lvl="1"/>
            <a:r>
              <a:rPr lang="de-DE" dirty="0" smtClean="0"/>
              <a:t>Menüstruktur</a:t>
            </a:r>
          </a:p>
          <a:p>
            <a:pPr lvl="1"/>
            <a:r>
              <a:rPr lang="de-DE" dirty="0" smtClean="0"/>
              <a:t>Grafiken </a:t>
            </a:r>
            <a:r>
              <a:rPr lang="de-DE" dirty="0" err="1" smtClean="0"/>
              <a:t>usw</a:t>
            </a:r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Gamestates</a:t>
            </a:r>
          </a:p>
          <a:p>
            <a:pPr lvl="1"/>
            <a:r>
              <a:rPr lang="de-DE" dirty="0" smtClean="0"/>
              <a:t>Module integrieren (</a:t>
            </a:r>
            <a:r>
              <a:rPr lang="de-DE" dirty="0" err="1" smtClean="0"/>
              <a:t>Steu</a:t>
            </a:r>
            <a:r>
              <a:rPr lang="de-DE" dirty="0" smtClean="0"/>
              <a:t>, Flugphysik,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Autofit/>
          </a:bodyPr>
          <a:lstStyle/>
          <a:p>
            <a:pPr algn="ctr"/>
            <a:r>
              <a:rPr lang="de-DE" sz="2000" dirty="0" smtClean="0"/>
              <a:t>Verantwortlichkeit (hier noch A, B, C – Einteilung: A = Verantwortlicher</a:t>
            </a:r>
            <a:br>
              <a:rPr lang="de-DE" sz="2000" dirty="0" smtClean="0"/>
            </a:br>
            <a:r>
              <a:rPr lang="de-DE" sz="2000" dirty="0" smtClean="0"/>
              <a:t>B = Rechte Hand</a:t>
            </a:r>
            <a:br>
              <a:rPr lang="de-DE" sz="2000" dirty="0" smtClean="0"/>
            </a:br>
            <a:r>
              <a:rPr lang="de-DE" sz="2000" dirty="0" smtClean="0"/>
              <a:t>C = Interessenten (D, E bei großen Aufgaben) </a:t>
            </a:r>
            <a:endParaRPr lang="de-DE" sz="2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pPr lvl="1"/>
            <a:r>
              <a:rPr lang="de-DE" dirty="0" smtClean="0"/>
              <a:t>Stefan, Jürgen, Andreas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pPr lvl="1"/>
            <a:r>
              <a:rPr lang="de-DE" dirty="0" smtClean="0"/>
              <a:t>Andreas, B, C</a:t>
            </a:r>
          </a:p>
          <a:p>
            <a:r>
              <a:rPr lang="de-DE" dirty="0" smtClean="0"/>
              <a:t>Alternative Steuerung</a:t>
            </a:r>
          </a:p>
          <a:p>
            <a:pPr lvl="1"/>
            <a:r>
              <a:rPr lang="de-DE" dirty="0" err="1" smtClean="0"/>
              <a:t>Basti</a:t>
            </a:r>
            <a:r>
              <a:rPr lang="de-DE" dirty="0" smtClean="0"/>
              <a:t>, B, C</a:t>
            </a:r>
          </a:p>
          <a:p>
            <a:r>
              <a:rPr lang="de-DE" dirty="0" smtClean="0"/>
              <a:t>Flugphysik</a:t>
            </a:r>
          </a:p>
          <a:p>
            <a:pPr lvl="1"/>
            <a:r>
              <a:rPr lang="de-DE" dirty="0" smtClean="0"/>
              <a:t>Michael, B, C</a:t>
            </a:r>
          </a:p>
          <a:p>
            <a:r>
              <a:rPr lang="de-DE" dirty="0" smtClean="0"/>
              <a:t>Multidisplaysupport</a:t>
            </a:r>
          </a:p>
          <a:p>
            <a:pPr lvl="1"/>
            <a:r>
              <a:rPr lang="de-DE" dirty="0" smtClean="0"/>
              <a:t>Andreas, B, C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3100" dirty="0" smtClean="0"/>
              <a:t>Welt und Ambiente</a:t>
            </a:r>
          </a:p>
          <a:p>
            <a:pPr lvl="1"/>
            <a:r>
              <a:rPr lang="de-DE" dirty="0" smtClean="0"/>
              <a:t>Welt</a:t>
            </a:r>
          </a:p>
          <a:p>
            <a:pPr lvl="1"/>
            <a:r>
              <a:rPr lang="de-DE" dirty="0" smtClean="0"/>
              <a:t>Vegetation</a:t>
            </a:r>
          </a:p>
          <a:p>
            <a:pPr lvl="1"/>
            <a:r>
              <a:rPr lang="de-DE" dirty="0" smtClean="0"/>
              <a:t>Wasser</a:t>
            </a:r>
          </a:p>
          <a:p>
            <a:pPr lvl="1"/>
            <a:r>
              <a:rPr lang="de-DE" dirty="0" smtClean="0"/>
              <a:t>Wetter</a:t>
            </a:r>
          </a:p>
          <a:p>
            <a:pPr lvl="1"/>
            <a:r>
              <a:rPr lang="de-DE" dirty="0" smtClean="0"/>
              <a:t>A, Andreas, </a:t>
            </a:r>
            <a:r>
              <a:rPr lang="de-DE" dirty="0" err="1" smtClean="0"/>
              <a:t>Basti</a:t>
            </a:r>
            <a:r>
              <a:rPr lang="de-DE" dirty="0" smtClean="0"/>
              <a:t>, D, (E)</a:t>
            </a:r>
          </a:p>
          <a:p>
            <a:r>
              <a:rPr lang="de-DE" sz="3100" dirty="0" smtClean="0"/>
              <a:t>Player-Model</a:t>
            </a:r>
          </a:p>
          <a:p>
            <a:pPr lvl="1"/>
            <a:r>
              <a:rPr lang="de-DE" dirty="0" smtClean="0"/>
              <a:t>Stefan, B, C</a:t>
            </a:r>
          </a:p>
          <a:p>
            <a:r>
              <a:rPr lang="de-DE" sz="3100" dirty="0" smtClean="0"/>
              <a:t>Ventilator</a:t>
            </a:r>
          </a:p>
          <a:p>
            <a:pPr lvl="1"/>
            <a:r>
              <a:rPr lang="de-DE" dirty="0" smtClean="0"/>
              <a:t>Jürgen, Andreas, C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Autofit/>
          </a:bodyPr>
          <a:lstStyle/>
          <a:p>
            <a:pPr algn="ctr"/>
            <a:r>
              <a:rPr lang="de-DE" dirty="0" smtClean="0"/>
              <a:t>Verantwortlichkeit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pPr lvl="1"/>
            <a:r>
              <a:rPr lang="de-DE" dirty="0" smtClean="0"/>
              <a:t>Stefan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pPr lvl="1"/>
            <a:r>
              <a:rPr lang="de-DE" dirty="0" smtClean="0"/>
              <a:t>Andreas</a:t>
            </a:r>
          </a:p>
          <a:p>
            <a:r>
              <a:rPr lang="de-DE" dirty="0" smtClean="0"/>
              <a:t>Alternative Steuerung</a:t>
            </a:r>
          </a:p>
          <a:p>
            <a:pPr lvl="1"/>
            <a:r>
              <a:rPr lang="de-DE" dirty="0" err="1" smtClean="0"/>
              <a:t>Basti</a:t>
            </a:r>
            <a:endParaRPr lang="de-DE" dirty="0" smtClean="0"/>
          </a:p>
          <a:p>
            <a:r>
              <a:rPr lang="de-DE" dirty="0" smtClean="0"/>
              <a:t>Flugphysik</a:t>
            </a:r>
          </a:p>
          <a:p>
            <a:pPr lvl="1"/>
            <a:r>
              <a:rPr lang="de-DE" dirty="0" smtClean="0"/>
              <a:t>Michael</a:t>
            </a:r>
          </a:p>
          <a:p>
            <a:r>
              <a:rPr lang="de-DE" dirty="0" smtClean="0"/>
              <a:t>Multidisplaysupport</a:t>
            </a:r>
          </a:p>
          <a:p>
            <a:pPr lvl="1"/>
            <a:r>
              <a:rPr lang="de-DE" dirty="0" smtClean="0"/>
              <a:t>Andreas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3100" dirty="0" smtClean="0"/>
              <a:t>Welt und Ambiente</a:t>
            </a:r>
          </a:p>
          <a:p>
            <a:pPr lvl="1"/>
            <a:r>
              <a:rPr lang="de-DE" dirty="0" smtClean="0"/>
              <a:t>A, Andreas, </a:t>
            </a:r>
            <a:r>
              <a:rPr lang="de-DE" dirty="0" err="1" smtClean="0"/>
              <a:t>Basti</a:t>
            </a:r>
            <a:r>
              <a:rPr lang="de-DE" dirty="0" smtClean="0"/>
              <a:t>, D, (E)</a:t>
            </a:r>
          </a:p>
          <a:p>
            <a:r>
              <a:rPr lang="de-DE" sz="3100" dirty="0" smtClean="0"/>
              <a:t>Player-Model</a:t>
            </a:r>
          </a:p>
          <a:p>
            <a:pPr lvl="1"/>
            <a:r>
              <a:rPr lang="de-DE" dirty="0" smtClean="0"/>
              <a:t>Stefan</a:t>
            </a:r>
          </a:p>
          <a:p>
            <a:r>
              <a:rPr lang="de-DE" sz="3100" dirty="0" smtClean="0"/>
              <a:t>Ventilator</a:t>
            </a:r>
          </a:p>
          <a:p>
            <a:pPr lvl="1"/>
            <a:r>
              <a:rPr lang="de-DE" dirty="0" smtClean="0"/>
              <a:t>Jürgen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23528" y="1705372"/>
          <a:ext cx="849694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  <a:gridCol w="1416157"/>
                <a:gridCol w="1416157"/>
                <a:gridCol w="1416157"/>
                <a:gridCol w="1416157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Göbel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Widjaja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Nickel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Arduino</a:t>
                      </a:r>
                      <a:r>
                        <a:rPr lang="de-DE" dirty="0" smtClean="0"/>
                        <a:t>-Steuerung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KinectAPI</a:t>
                      </a:r>
                      <a:r>
                        <a:rPr lang="de-DE" dirty="0" smtClean="0"/>
                        <a:t>- Handerkennung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Arduino</a:t>
                      </a:r>
                      <a:r>
                        <a:rPr lang="de-DE" dirty="0" smtClean="0"/>
                        <a:t>-Steuerung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Physik in </a:t>
                      </a:r>
                      <a:r>
                        <a:rPr lang="de-DE" dirty="0" err="1" smtClean="0"/>
                        <a:t>Unity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Multidisplaysupport / </a:t>
                      </a:r>
                      <a:r>
                        <a:rPr lang="de-DE" dirty="0" err="1" smtClean="0"/>
                        <a:t>Oculus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Schnittstellen alternative Steuergeräte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Simple Welt,</a:t>
                      </a:r>
                    </a:p>
                    <a:p>
                      <a:pPr algn="ctr"/>
                      <a:r>
                        <a:rPr lang="de-DE" dirty="0" smtClean="0"/>
                        <a:t>-</a:t>
                      </a:r>
                    </a:p>
                    <a:p>
                      <a:pPr algn="ctr"/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einarbeiten – </a:t>
                      </a:r>
                      <a:r>
                        <a:rPr lang="de-DE" dirty="0" err="1" smtClean="0"/>
                        <a:t>Arduino</a:t>
                      </a:r>
                      <a:r>
                        <a:rPr lang="de-DE" dirty="0" smtClean="0"/>
                        <a:t> Schnittstelle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Physik </a:t>
                      </a:r>
                      <a:r>
                        <a:rPr lang="de-DE" dirty="0" err="1" smtClean="0"/>
                        <a:t>Imp</a:t>
                      </a:r>
                      <a:r>
                        <a:rPr lang="de-DE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Multidisplay-Testphase / </a:t>
                      </a:r>
                      <a:r>
                        <a:rPr lang="de-DE" dirty="0" err="1" smtClean="0"/>
                        <a:t>Oculus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Implementierung Steuerung, Welt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" y="1705372"/>
          <a:ext cx="914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390"/>
                <a:gridCol w="1620393"/>
                <a:gridCol w="1656184"/>
                <a:gridCol w="1656184"/>
                <a:gridCol w="1584176"/>
                <a:gridCol w="161967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Göbel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Widjaja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Nickel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Multidisplay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Ventilator-</a:t>
                      </a:r>
                      <a:r>
                        <a:rPr lang="de-DE" dirty="0" err="1" smtClean="0"/>
                        <a:t>Implement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Flugmodel-</a:t>
                      </a:r>
                      <a:r>
                        <a:rPr lang="de-DE" dirty="0" err="1" smtClean="0"/>
                        <a:t>Implement</a:t>
                      </a:r>
                      <a:r>
                        <a:rPr lang="de-DE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Multidisplay,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Oculus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Welt erweitern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Welt </a:t>
                      </a:r>
                      <a:r>
                        <a:rPr lang="de-DE" dirty="0" err="1" smtClean="0"/>
                        <a:t>erw</a:t>
                      </a:r>
                      <a:r>
                        <a:rPr lang="de-DE" dirty="0" smtClean="0"/>
                        <a:t>., </a:t>
                      </a:r>
                      <a:r>
                        <a:rPr lang="de-DE" dirty="0" err="1" smtClean="0"/>
                        <a:t>Schnit</a:t>
                      </a:r>
                      <a:r>
                        <a:rPr lang="de-DE" dirty="0" smtClean="0"/>
                        <a:t>. </a:t>
                      </a:r>
                      <a:r>
                        <a:rPr lang="de-DE" dirty="0" err="1" smtClean="0"/>
                        <a:t>Vent</a:t>
                      </a:r>
                      <a:r>
                        <a:rPr lang="de-DE" dirty="0" smtClean="0"/>
                        <a:t>. 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Oculus</a:t>
                      </a:r>
                      <a:r>
                        <a:rPr lang="de-DE" dirty="0" smtClean="0"/>
                        <a:t>-Support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Komponenten-</a:t>
                      </a:r>
                      <a:r>
                        <a:rPr lang="de-DE" dirty="0" err="1" smtClean="0"/>
                        <a:t>vereinigung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Komponenten-</a:t>
                      </a:r>
                      <a:r>
                        <a:rPr lang="de-DE" dirty="0" err="1" smtClean="0"/>
                        <a:t>vereinigung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Komponenten-</a:t>
                      </a:r>
                      <a:r>
                        <a:rPr lang="de-DE" dirty="0" err="1" smtClean="0"/>
                        <a:t>vereinigung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</a:t>
                      </a:r>
                      <a:r>
                        <a:rPr lang="de-DE" baseline="0" dirty="0" smtClean="0"/>
                        <a:t>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Komponenten-</a:t>
                      </a:r>
                      <a:r>
                        <a:rPr lang="de-DE" dirty="0" err="1" smtClean="0"/>
                        <a:t>vereinigung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Komponenten-</a:t>
                      </a:r>
                      <a:r>
                        <a:rPr lang="de-DE" dirty="0" err="1" smtClean="0"/>
                        <a:t>vereinigung</a:t>
                      </a:r>
                      <a:endParaRPr lang="de-DE" dirty="0" smtClean="0"/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Komponenten-</a:t>
                      </a:r>
                      <a:r>
                        <a:rPr lang="de-DE" dirty="0" err="1" smtClean="0"/>
                        <a:t>vereinigung</a:t>
                      </a:r>
                      <a:endParaRPr lang="de-DE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Komponenten-</a:t>
                      </a:r>
                      <a:r>
                        <a:rPr lang="de-DE" dirty="0" err="1" smtClean="0"/>
                        <a:t>vereinigung</a:t>
                      </a:r>
                      <a:endParaRPr lang="de-DE" dirty="0" smtClean="0"/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Komponenten-</a:t>
                      </a:r>
                      <a:r>
                        <a:rPr lang="de-DE" dirty="0" err="1" smtClean="0"/>
                        <a:t>vereinigung</a:t>
                      </a:r>
                      <a:endParaRPr lang="de-DE" dirty="0" smtClean="0"/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Pause von 14.06 – 04.08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" y="1705372"/>
          <a:ext cx="914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390"/>
                <a:gridCol w="1620393"/>
                <a:gridCol w="1656184"/>
                <a:gridCol w="1656184"/>
                <a:gridCol w="1584176"/>
                <a:gridCol w="161967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Göbel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Widjaja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Nickel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Welt fertig</a:t>
                      </a:r>
                      <a:r>
                        <a:rPr lang="de-DE" baseline="0" dirty="0" smtClean="0"/>
                        <a:t> 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Welt Ambiente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Kinect</a:t>
                      </a:r>
                      <a:r>
                        <a:rPr lang="de-DE" dirty="0" smtClean="0"/>
                        <a:t> Feinschliff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Welt fertig stellen / </a:t>
                      </a:r>
                      <a:r>
                        <a:rPr lang="de-DE" dirty="0" err="1" smtClean="0"/>
                        <a:t>Soundeffects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Welt Ambiente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Flugmodel-</a:t>
                      </a:r>
                      <a:r>
                        <a:rPr lang="de-DE" dirty="0" err="1" smtClean="0"/>
                        <a:t>Implement</a:t>
                      </a:r>
                      <a:r>
                        <a:rPr lang="de-DE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Player-Model, Multidisplay-View-Varianten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Welt erweitern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Puffer / </a:t>
                      </a:r>
                      <a:r>
                        <a:rPr lang="de-DE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Puffer / </a:t>
                      </a:r>
                      <a:r>
                        <a:rPr lang="de-DE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Puffer / </a:t>
                      </a:r>
                      <a:r>
                        <a:rPr lang="de-DE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Puffer / </a:t>
                      </a:r>
                      <a:r>
                        <a:rPr lang="de-DE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Puffer / </a:t>
                      </a:r>
                      <a:r>
                        <a:rPr lang="de-DE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</a:t>
                      </a:r>
                      <a:r>
                        <a:rPr lang="de-DE" baseline="0" dirty="0" smtClean="0"/>
                        <a:t>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 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Risikobereiche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Geräteschnittstellen</a:t>
            </a:r>
          </a:p>
          <a:p>
            <a:pPr lvl="1"/>
            <a:r>
              <a:rPr lang="de-DE" dirty="0" smtClean="0"/>
              <a:t>Multidisplay</a:t>
            </a:r>
          </a:p>
          <a:p>
            <a:pPr lvl="1"/>
            <a:r>
              <a:rPr lang="de-DE" dirty="0" smtClean="0"/>
              <a:t>Ventilator / Wasser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Authentische Welt</a:t>
            </a:r>
          </a:p>
          <a:p>
            <a:endParaRPr lang="de-DE" dirty="0" smtClean="0"/>
          </a:p>
          <a:p>
            <a:r>
              <a:rPr lang="de-DE" dirty="0" smtClean="0"/>
              <a:t>„realistische“ Flugphysik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Action-Cam</a:t>
            </a:r>
          </a:p>
          <a:p>
            <a:endParaRPr lang="de-DE" dirty="0" smtClean="0"/>
          </a:p>
          <a:p>
            <a:r>
              <a:rPr lang="de-DE" dirty="0" smtClean="0"/>
              <a:t>Umsetzung der Steuerung (</a:t>
            </a:r>
            <a:r>
              <a:rPr lang="de-DE" dirty="0" err="1" smtClean="0"/>
              <a:t>Kinectposition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mi\Desktop\Wingsu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341" y="1417340"/>
            <a:ext cx="9168341" cy="429766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697260"/>
            <a:ext cx="5436096" cy="91328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Stefan Böhm, Sebastian Nickel, Michael Widjaja,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Jürgen Göbel, Andreas Dietze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-Versionsverwaltung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://github.com/andreasdietze/Wingsuit.git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3888432" cy="3657600"/>
          </a:xfrm>
        </p:spPr>
        <p:txBody>
          <a:bodyPr/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Themenbereiche</a:t>
            </a:r>
          </a:p>
          <a:p>
            <a:r>
              <a:rPr lang="de-DE" dirty="0" smtClean="0"/>
              <a:t>Verantwortlichkeiten</a:t>
            </a:r>
          </a:p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Risikobereiche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Kurzbeschreibung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28083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 smtClean="0"/>
              <a:t>In Rift </a:t>
            </a:r>
            <a:r>
              <a:rPr lang="de-DE" dirty="0" err="1" smtClean="0"/>
              <a:t>Wingsuit</a:t>
            </a:r>
            <a:r>
              <a:rPr lang="de-DE" dirty="0" smtClean="0"/>
              <a:t> erwartet Sie eine realistische Welt aus dem Blickwinkel des </a:t>
            </a:r>
            <a:r>
              <a:rPr lang="de-DE" dirty="0" err="1" smtClean="0"/>
              <a:t>Wingsuitsports</a:t>
            </a:r>
            <a:r>
              <a:rPr lang="de-DE" dirty="0" smtClean="0"/>
              <a:t>. Erleben Sie das Gefühl von totaler Freiheit unter Verwendung verschiedenster VR-Geräte wie dem </a:t>
            </a:r>
            <a:r>
              <a:rPr lang="de-DE" dirty="0" err="1" smtClean="0"/>
              <a:t>Oculus</a:t>
            </a:r>
            <a:r>
              <a:rPr lang="de-DE" dirty="0" smtClean="0"/>
              <a:t> Rift HMD in Kombination mit einer </a:t>
            </a:r>
            <a:r>
              <a:rPr lang="de-DE" dirty="0" err="1" smtClean="0"/>
              <a:t>Kinect</a:t>
            </a:r>
            <a:r>
              <a:rPr lang="de-DE" dirty="0" smtClean="0"/>
              <a:t>-Steuerung des Protagonisten. </a:t>
            </a:r>
            <a:r>
              <a:rPr lang="de-DE" dirty="0" err="1" smtClean="0"/>
              <a:t>Wingsuit</a:t>
            </a:r>
            <a:r>
              <a:rPr lang="de-DE" dirty="0" smtClean="0"/>
              <a:t>-Valley erwartet Sie!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Die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/>
          <a:lstStyle/>
          <a:p>
            <a:r>
              <a:rPr lang="de-DE" dirty="0" smtClean="0"/>
              <a:t>Erstellt mittels </a:t>
            </a:r>
            <a:r>
              <a:rPr lang="de-DE" dirty="0" err="1" smtClean="0"/>
              <a:t>Unity</a:t>
            </a:r>
            <a:r>
              <a:rPr lang="de-DE" dirty="0" smtClean="0"/>
              <a:t> 3D</a:t>
            </a:r>
          </a:p>
          <a:p>
            <a:pPr lvl="1"/>
            <a:r>
              <a:rPr lang="de-DE" dirty="0" err="1" smtClean="0"/>
              <a:t>Tutorial</a:t>
            </a:r>
            <a:endParaRPr lang="de-DE" dirty="0" smtClean="0"/>
          </a:p>
          <a:p>
            <a:pPr lvl="1"/>
            <a:r>
              <a:rPr lang="de-DE" dirty="0" smtClean="0"/>
              <a:t>Bereitgestellte </a:t>
            </a:r>
            <a:r>
              <a:rPr lang="de-DE" dirty="0" err="1" smtClean="0"/>
              <a:t>Assets</a:t>
            </a:r>
            <a:endParaRPr lang="de-DE" dirty="0" smtClean="0"/>
          </a:p>
          <a:p>
            <a:pPr lvl="1"/>
            <a:r>
              <a:rPr lang="de-DE" dirty="0" smtClean="0"/>
              <a:t>Wird erweitert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</a:t>
            </a:r>
          </a:p>
          <a:p>
            <a:pPr lvl="2"/>
            <a:r>
              <a:rPr lang="de-DE" dirty="0" smtClean="0"/>
              <a:t>Andere </a:t>
            </a:r>
            <a:r>
              <a:rPr lang="de-DE" dirty="0" err="1" smtClean="0"/>
              <a:t>Heightmaps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5122" name="Picture 2" descr="C:\Users\Bami\Desktop\We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777380"/>
            <a:ext cx="4266174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Kinect</a:t>
            </a:r>
            <a:r>
              <a:rPr lang="de-DE" dirty="0" smtClean="0"/>
              <a:t> - Steuerung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Rotation um Z-Achse im Flug mittels </a:t>
            </a:r>
            <a:r>
              <a:rPr lang="de-DE" dirty="0" err="1" smtClean="0"/>
              <a:t>Kinect</a:t>
            </a:r>
            <a:r>
              <a:rPr lang="de-DE" dirty="0" smtClean="0"/>
              <a:t> (DHS, </a:t>
            </a:r>
            <a:r>
              <a:rPr lang="de-DE" dirty="0" err="1" smtClean="0"/>
              <a:t>DeltaHeadShoulder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Eventuell nur einen Arm </a:t>
            </a:r>
            <a:r>
              <a:rPr lang="de-DE" dirty="0" err="1" smtClean="0"/>
              <a:t>tracken</a:t>
            </a:r>
            <a:endParaRPr lang="de-DE" dirty="0" smtClean="0"/>
          </a:p>
          <a:p>
            <a:r>
              <a:rPr lang="de-DE" dirty="0" err="1" smtClean="0"/>
              <a:t>Kinectposition</a:t>
            </a:r>
            <a:r>
              <a:rPr lang="de-DE" dirty="0" smtClean="0"/>
              <a:t> noch variabel</a:t>
            </a:r>
          </a:p>
          <a:p>
            <a:pPr lvl="1"/>
            <a:r>
              <a:rPr lang="de-DE" dirty="0" smtClean="0"/>
              <a:t>Über dem Spieler</a:t>
            </a:r>
          </a:p>
          <a:p>
            <a:pPr lvl="1"/>
            <a:r>
              <a:rPr lang="de-DE" dirty="0" smtClean="0"/>
              <a:t>Vor dem Spieler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7380"/>
            <a:ext cx="4030194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Kinect</a:t>
            </a:r>
            <a:r>
              <a:rPr lang="de-DE" dirty="0" smtClean="0"/>
              <a:t> - Steuerung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6" name="Picture 2" descr="C:\Users\Bami\Desktop\VRAR Projekt\Kinect_sitz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5452"/>
            <a:ext cx="2661472" cy="2088232"/>
          </a:xfrm>
          <a:prstGeom prst="rect">
            <a:avLst/>
          </a:prstGeom>
          <a:noFill/>
        </p:spPr>
      </p:pic>
      <p:pic>
        <p:nvPicPr>
          <p:cNvPr id="1027" name="Picture 3" descr="C:\Users\Bami\Desktop\VRAR Projekt\Kinect_lieg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425452"/>
            <a:ext cx="2735479" cy="2088232"/>
          </a:xfrm>
          <a:prstGeom prst="rect">
            <a:avLst/>
          </a:prstGeom>
          <a:noFill/>
        </p:spPr>
      </p:pic>
      <p:pic>
        <p:nvPicPr>
          <p:cNvPr id="1028" name="Picture 4" descr="C:\Users\Bami\Desktop\VRAR Projekt\Kinect_steh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5452"/>
            <a:ext cx="2664296" cy="2112494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23528" y="148934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Stehen</a:t>
            </a:r>
          </a:p>
          <a:p>
            <a:r>
              <a:rPr lang="de-DE" dirty="0" smtClean="0"/>
              <a:t>DHS: gut</a:t>
            </a:r>
          </a:p>
          <a:p>
            <a:r>
              <a:rPr lang="de-DE" dirty="0" smtClean="0"/>
              <a:t>Gleichgewicht: mittel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03848" y="148934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Sitzen</a:t>
            </a:r>
          </a:p>
          <a:p>
            <a:r>
              <a:rPr lang="de-DE" dirty="0" smtClean="0"/>
              <a:t>DHS: gut</a:t>
            </a:r>
          </a:p>
          <a:p>
            <a:r>
              <a:rPr lang="de-DE" dirty="0" smtClean="0"/>
              <a:t>Gleichgewicht: gut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084168" y="148934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Liegen</a:t>
            </a:r>
          </a:p>
          <a:p>
            <a:r>
              <a:rPr lang="de-DE" dirty="0" smtClean="0"/>
              <a:t>DHS: noch nutzbar</a:t>
            </a:r>
          </a:p>
          <a:p>
            <a:r>
              <a:rPr lang="de-DE" dirty="0" smtClean="0"/>
              <a:t>Gleichgewicht: gut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1520" y="45856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Fazit: Im Stehen und Sitzen gutes Tracking, im Liegen treten Fehlmessungen auf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932040" y="1600071"/>
            <a:ext cx="3754760" cy="3695700"/>
          </a:xfrm>
        </p:spPr>
        <p:txBody>
          <a:bodyPr/>
          <a:lstStyle/>
          <a:p>
            <a:r>
              <a:rPr lang="de-DE" dirty="0" smtClean="0"/>
              <a:t>First-Person Kamerasteuerung</a:t>
            </a:r>
          </a:p>
          <a:p>
            <a:endParaRPr lang="de-DE" dirty="0" smtClean="0"/>
          </a:p>
          <a:p>
            <a:r>
              <a:rPr lang="de-DE" dirty="0" smtClean="0"/>
              <a:t>Stereoskopische Projektion</a:t>
            </a:r>
          </a:p>
          <a:p>
            <a:endParaRPr lang="de-DE" dirty="0" smtClean="0"/>
          </a:p>
          <a:p>
            <a:r>
              <a:rPr lang="de-DE" dirty="0" smtClean="0"/>
              <a:t>Erweitert Immersion erheblich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170" name="Picture 2" descr="C:\Users\Bami\Desktop\RIftWingfl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5412"/>
            <a:ext cx="4139952" cy="2328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Multidisplay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Verschiedenen Kameraperspektiven</a:t>
            </a:r>
          </a:p>
          <a:p>
            <a:pPr lvl="1"/>
            <a:r>
              <a:rPr lang="de-DE" dirty="0" err="1" smtClean="0"/>
              <a:t>Player‘s</a:t>
            </a:r>
            <a:r>
              <a:rPr lang="de-DE" dirty="0" smtClean="0"/>
              <a:t> </a:t>
            </a:r>
            <a:r>
              <a:rPr lang="de-DE" dirty="0" err="1" smtClean="0"/>
              <a:t>eyes</a:t>
            </a:r>
            <a:r>
              <a:rPr lang="de-DE" dirty="0" smtClean="0"/>
              <a:t> (</a:t>
            </a:r>
            <a:r>
              <a:rPr lang="de-DE" dirty="0" err="1" smtClean="0"/>
              <a:t>perspekt</a:t>
            </a:r>
            <a:r>
              <a:rPr lang="de-DE" dirty="0" smtClean="0"/>
              <a:t>.)</a:t>
            </a:r>
          </a:p>
          <a:p>
            <a:pPr lvl="1"/>
            <a:r>
              <a:rPr lang="de-DE" dirty="0" smtClean="0"/>
              <a:t>Third-Person</a:t>
            </a:r>
          </a:p>
          <a:p>
            <a:pPr lvl="1"/>
            <a:r>
              <a:rPr lang="de-DE" dirty="0" smtClean="0"/>
              <a:t>Action-Cam</a:t>
            </a:r>
          </a:p>
          <a:p>
            <a:r>
              <a:rPr lang="de-DE" dirty="0" smtClean="0"/>
              <a:t>Visualisierung für den Beobachter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3074" name="Picture 2" descr="C:\Users\Bami\Desktop\Ster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05372"/>
            <a:ext cx="2448272" cy="1556782"/>
          </a:xfrm>
          <a:prstGeom prst="rect">
            <a:avLst/>
          </a:prstGeom>
          <a:noFill/>
        </p:spPr>
      </p:pic>
      <p:pic>
        <p:nvPicPr>
          <p:cNvPr id="3075" name="Picture 3" descr="C:\Users\Bami\Desktop\Perspektiv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433564"/>
            <a:ext cx="2448272" cy="1556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676</Words>
  <Application>Microsoft Office PowerPoint</Application>
  <PresentationFormat>Bildschirmpräsentation (16:10)</PresentationFormat>
  <Paragraphs>305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Hyperion</vt:lpstr>
      <vt:lpstr>Rift Wingsuit</vt:lpstr>
      <vt:lpstr>Rift Wingsuit</vt:lpstr>
      <vt:lpstr>Inhalt</vt:lpstr>
      <vt:lpstr>Kurzbeschreibung</vt:lpstr>
      <vt:lpstr>Die Welt</vt:lpstr>
      <vt:lpstr>Kinect - Steuerung</vt:lpstr>
      <vt:lpstr>Kinect - Steuerung</vt:lpstr>
      <vt:lpstr>Oculus Rift</vt:lpstr>
      <vt:lpstr>Multidisplay</vt:lpstr>
      <vt:lpstr>Flugphysik</vt:lpstr>
      <vt:lpstr>Themenbereiche</vt:lpstr>
      <vt:lpstr>Themenbereiche ausführlicher (bitte erweitern)</vt:lpstr>
      <vt:lpstr>Verantwortlichkeit (hier noch A, B, C – Einteilung: A = Verantwortlicher B = Rechte Hand C = Interessenten (D, E bei großen Aufgaben) </vt:lpstr>
      <vt:lpstr>Verantwortlichkeit</vt:lpstr>
      <vt:lpstr>Zeitplan Meilenstein 1</vt:lpstr>
      <vt:lpstr>Zeitplan Meilenstein 2</vt:lpstr>
      <vt:lpstr>Pause von 14.06 – 04.08</vt:lpstr>
      <vt:lpstr>Zeitplan Meilenstein 3</vt:lpstr>
      <vt:lpstr>Risikobereiche</vt:lpstr>
      <vt:lpstr>Github-Versionsverwaltung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160</cp:revision>
  <dcterms:created xsi:type="dcterms:W3CDTF">2015-05-18T20:48:09Z</dcterms:created>
  <dcterms:modified xsi:type="dcterms:W3CDTF">2015-05-24T13:07:34Z</dcterms:modified>
</cp:coreProperties>
</file>