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72" r:id="rId2"/>
    <p:sldId id="261" r:id="rId3"/>
    <p:sldId id="273" r:id="rId4"/>
    <p:sldId id="262" r:id="rId5"/>
    <p:sldId id="260" r:id="rId6"/>
    <p:sldId id="278" r:id="rId7"/>
    <p:sldId id="263" r:id="rId8"/>
    <p:sldId id="259" r:id="rId9"/>
    <p:sldId id="264" r:id="rId10"/>
    <p:sldId id="258" r:id="rId11"/>
    <p:sldId id="276" r:id="rId12"/>
    <p:sldId id="285" r:id="rId13"/>
    <p:sldId id="282" r:id="rId14"/>
    <p:sldId id="283" r:id="rId15"/>
    <p:sldId id="265" r:id="rId16"/>
    <p:sldId id="286" r:id="rId17"/>
    <p:sldId id="287" r:id="rId18"/>
    <p:sldId id="288" r:id="rId19"/>
    <p:sldId id="289" r:id="rId20"/>
    <p:sldId id="269" r:id="rId21"/>
    <p:sldId id="290" r:id="rId22"/>
    <p:sldId id="291" r:id="rId23"/>
    <p:sldId id="270" r:id="rId24"/>
    <p:sldId id="280" r:id="rId25"/>
    <p:sldId id="279" r:id="rId2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36" y="-6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25.05.15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25.05.15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mi\Desktop\Wingsu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341" y="1417340"/>
            <a:ext cx="9168341" cy="429766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697260"/>
            <a:ext cx="5436096" cy="91328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Stefan Böhm, Sebastian Nickel, Michael Widjaja,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Jürgen Göbel, Andreas Dietze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Themenbereiche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r>
              <a:rPr lang="de-DE" dirty="0" smtClean="0"/>
              <a:t>Alternative Steuerung</a:t>
            </a:r>
          </a:p>
          <a:p>
            <a:r>
              <a:rPr lang="de-DE" dirty="0" smtClean="0"/>
              <a:t>Flugphysik</a:t>
            </a:r>
          </a:p>
          <a:p>
            <a:r>
              <a:rPr lang="de-DE" dirty="0" smtClean="0"/>
              <a:t>Multidisplaysupport</a:t>
            </a:r>
          </a:p>
          <a:p>
            <a:r>
              <a:rPr lang="de-DE" dirty="0" smtClean="0"/>
              <a:t>Player-Model</a:t>
            </a:r>
          </a:p>
          <a:p>
            <a:r>
              <a:rPr lang="de-DE" dirty="0" smtClean="0"/>
              <a:t>Welt und Ambiente</a:t>
            </a:r>
          </a:p>
          <a:p>
            <a:r>
              <a:rPr lang="de-DE" dirty="0" smtClean="0"/>
              <a:t>Nachbearbeitung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Ventilator</a:t>
            </a:r>
          </a:p>
          <a:p>
            <a:r>
              <a:rPr lang="de-DE" dirty="0" smtClean="0"/>
              <a:t>Audio</a:t>
            </a:r>
          </a:p>
          <a:p>
            <a:r>
              <a:rPr lang="de-DE" dirty="0" err="1" smtClean="0"/>
              <a:t>Menues</a:t>
            </a:r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86740"/>
            <a:ext cx="9144000" cy="830600"/>
          </a:xfrm>
        </p:spPr>
        <p:txBody>
          <a:bodyPr>
            <a:noAutofit/>
          </a:bodyPr>
          <a:lstStyle/>
          <a:p>
            <a:pPr algn="ctr"/>
            <a:r>
              <a:rPr lang="de-DE" dirty="0" smtClean="0"/>
              <a:t>Themenbereiche ausführlich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Oculus</a:t>
            </a:r>
            <a:endParaRPr lang="de-DE" dirty="0" smtClean="0"/>
          </a:p>
          <a:p>
            <a:pPr lvl="1"/>
            <a:r>
              <a:rPr lang="de-DE" dirty="0" smtClean="0"/>
              <a:t>Support DK1 u DK2</a:t>
            </a:r>
          </a:p>
          <a:p>
            <a:pPr lvl="1"/>
            <a:r>
              <a:rPr lang="de-DE" dirty="0" err="1" smtClean="0"/>
              <a:t>Camerasteuerung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Stereoskoptische</a:t>
            </a:r>
            <a:r>
              <a:rPr lang="de-DE" dirty="0" smtClean="0"/>
              <a:t> Projektion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pPr lvl="1"/>
            <a:r>
              <a:rPr lang="de-DE" dirty="0" smtClean="0"/>
              <a:t>Tracking, Visualisierung des </a:t>
            </a:r>
            <a:r>
              <a:rPr lang="de-DE" dirty="0" err="1" smtClean="0"/>
              <a:t>Trackings</a:t>
            </a:r>
            <a:r>
              <a:rPr lang="de-DE" dirty="0" smtClean="0"/>
              <a:t>, Kalibrierung</a:t>
            </a:r>
          </a:p>
          <a:p>
            <a:r>
              <a:rPr lang="de-DE" dirty="0" smtClean="0"/>
              <a:t>Alternative Steuerung</a:t>
            </a:r>
          </a:p>
          <a:p>
            <a:pPr lvl="1"/>
            <a:r>
              <a:rPr lang="de-DE" dirty="0" smtClean="0"/>
              <a:t>WASD, Gamepad, Mouse</a:t>
            </a:r>
          </a:p>
          <a:p>
            <a:r>
              <a:rPr lang="de-DE" dirty="0" smtClean="0"/>
              <a:t>Flugphysik</a:t>
            </a:r>
          </a:p>
          <a:p>
            <a:pPr lvl="1"/>
            <a:r>
              <a:rPr lang="de-DE" dirty="0" smtClean="0"/>
              <a:t>Physik </a:t>
            </a:r>
            <a:r>
              <a:rPr lang="de-DE" dirty="0" err="1" smtClean="0"/>
              <a:t>Wingsuit</a:t>
            </a:r>
            <a:r>
              <a:rPr lang="de-DE" dirty="0" smtClean="0"/>
              <a:t>, Fallschirm</a:t>
            </a:r>
          </a:p>
          <a:p>
            <a:r>
              <a:rPr lang="de-DE" dirty="0" smtClean="0"/>
              <a:t>Multidisplaysupport</a:t>
            </a:r>
          </a:p>
          <a:p>
            <a:pPr lvl="1"/>
            <a:r>
              <a:rPr lang="de-DE" dirty="0" smtClean="0"/>
              <a:t>Realisierung</a:t>
            </a:r>
          </a:p>
          <a:p>
            <a:pPr lvl="1"/>
            <a:r>
              <a:rPr lang="de-DE" dirty="0" smtClean="0"/>
              <a:t>Action-Cam</a:t>
            </a:r>
          </a:p>
          <a:p>
            <a:r>
              <a:rPr lang="de-DE" dirty="0" smtClean="0"/>
              <a:t>Player-Model</a:t>
            </a:r>
          </a:p>
          <a:p>
            <a:pPr lvl="1"/>
            <a:r>
              <a:rPr lang="de-DE" dirty="0" err="1" smtClean="0"/>
              <a:t>Wingsuit</a:t>
            </a:r>
            <a:endParaRPr lang="de-DE" dirty="0" smtClean="0"/>
          </a:p>
          <a:p>
            <a:pPr lvl="1"/>
            <a:r>
              <a:rPr lang="de-DE" dirty="0" smtClean="0"/>
              <a:t>Fallschirm für Landung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Welt und Ambiente</a:t>
            </a:r>
          </a:p>
          <a:p>
            <a:pPr lvl="1"/>
            <a:r>
              <a:rPr lang="de-DE" dirty="0" smtClean="0"/>
              <a:t>Welt (belebt, </a:t>
            </a:r>
            <a:r>
              <a:rPr lang="de-DE" dirty="0" err="1" smtClean="0"/>
              <a:t>zb</a:t>
            </a:r>
            <a:r>
              <a:rPr lang="de-DE" dirty="0" smtClean="0"/>
              <a:t>. Vogelschwarm)</a:t>
            </a:r>
          </a:p>
          <a:p>
            <a:pPr lvl="1"/>
            <a:r>
              <a:rPr lang="de-DE" dirty="0" smtClean="0"/>
              <a:t>Vegetation (Bäume, Büsche, </a:t>
            </a:r>
            <a:r>
              <a:rPr lang="de-DE" dirty="0" err="1" smtClean="0"/>
              <a:t>Speedtree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Wasser, Wind, …</a:t>
            </a:r>
          </a:p>
          <a:p>
            <a:pPr lvl="1"/>
            <a:r>
              <a:rPr lang="de-DE" dirty="0" smtClean="0"/>
              <a:t>Objekt-</a:t>
            </a:r>
            <a:r>
              <a:rPr lang="de-DE" dirty="0" err="1" smtClean="0"/>
              <a:t>Shader</a:t>
            </a:r>
            <a:endParaRPr lang="de-DE" dirty="0" smtClean="0"/>
          </a:p>
          <a:p>
            <a:r>
              <a:rPr lang="de-DE" dirty="0" smtClean="0"/>
              <a:t>Nachbearbeitung</a:t>
            </a:r>
          </a:p>
          <a:p>
            <a:pPr lvl="1"/>
            <a:r>
              <a:rPr lang="de-DE" dirty="0" err="1" smtClean="0"/>
              <a:t>Postprocess-Shader</a:t>
            </a:r>
            <a:r>
              <a:rPr lang="de-DE" dirty="0" smtClean="0"/>
              <a:t>, Effekte</a:t>
            </a:r>
          </a:p>
          <a:p>
            <a:r>
              <a:rPr lang="de-DE" dirty="0" smtClean="0"/>
              <a:t>Ventilator</a:t>
            </a:r>
          </a:p>
          <a:p>
            <a:pPr lvl="1"/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smtClean="0"/>
              <a:t>Audio</a:t>
            </a:r>
          </a:p>
          <a:p>
            <a:pPr lvl="1"/>
            <a:r>
              <a:rPr lang="de-DE" dirty="0" smtClean="0"/>
              <a:t>Musik, </a:t>
            </a:r>
            <a:r>
              <a:rPr lang="de-DE" dirty="0" err="1" smtClean="0"/>
              <a:t>Effectsounds</a:t>
            </a:r>
            <a:endParaRPr lang="de-DE" dirty="0" smtClean="0"/>
          </a:p>
          <a:p>
            <a:r>
              <a:rPr lang="de-DE" dirty="0" smtClean="0"/>
              <a:t>Menüs</a:t>
            </a:r>
          </a:p>
          <a:p>
            <a:pPr lvl="1"/>
            <a:r>
              <a:rPr lang="de-DE" dirty="0" smtClean="0"/>
              <a:t>Menüstruktur</a:t>
            </a:r>
          </a:p>
          <a:p>
            <a:pPr lvl="1"/>
            <a:r>
              <a:rPr lang="de-DE" dirty="0" smtClean="0"/>
              <a:t>Grafiken </a:t>
            </a:r>
            <a:r>
              <a:rPr lang="de-DE" dirty="0" err="1" smtClean="0"/>
              <a:t>usw</a:t>
            </a:r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Gamestates</a:t>
            </a:r>
          </a:p>
          <a:p>
            <a:pPr lvl="1"/>
            <a:r>
              <a:rPr lang="de-DE" dirty="0" smtClean="0"/>
              <a:t>Module integrieren (</a:t>
            </a:r>
            <a:r>
              <a:rPr lang="de-DE" dirty="0" err="1" smtClean="0"/>
              <a:t>Steu</a:t>
            </a:r>
            <a:r>
              <a:rPr lang="de-DE" dirty="0" smtClean="0"/>
              <a:t>, Flugphysik,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Stefan Böhm</a:t>
            </a:r>
          </a:p>
          <a:p>
            <a:pPr lvl="1"/>
            <a:r>
              <a:rPr lang="de-DE" dirty="0" err="1" smtClean="0"/>
              <a:t>Oculus</a:t>
            </a:r>
            <a:r>
              <a:rPr lang="de-DE" dirty="0" smtClean="0"/>
              <a:t> Rift DK1, DK2</a:t>
            </a:r>
          </a:p>
          <a:p>
            <a:pPr lvl="2"/>
            <a:r>
              <a:rPr lang="de-DE" dirty="0" err="1" smtClean="0"/>
              <a:t>Camerasteuerung</a:t>
            </a:r>
            <a:endParaRPr lang="de-DE" dirty="0" smtClean="0"/>
          </a:p>
          <a:p>
            <a:pPr lvl="2"/>
            <a:r>
              <a:rPr lang="de-DE" dirty="0" smtClean="0"/>
              <a:t>Stereoskopische Projektion</a:t>
            </a:r>
          </a:p>
          <a:p>
            <a:pPr lvl="1"/>
            <a:r>
              <a:rPr lang="de-DE" dirty="0" smtClean="0"/>
              <a:t>Playermodel</a:t>
            </a:r>
          </a:p>
          <a:p>
            <a:pPr lvl="2"/>
            <a:r>
              <a:rPr lang="de-DE" dirty="0" err="1" smtClean="0"/>
              <a:t>Wingsuit</a:t>
            </a:r>
            <a:endParaRPr lang="de-DE" dirty="0" smtClean="0"/>
          </a:p>
          <a:p>
            <a:pPr lvl="2"/>
            <a:r>
              <a:rPr lang="de-DE" dirty="0" smtClean="0"/>
              <a:t>Fallschirm</a:t>
            </a:r>
          </a:p>
          <a:p>
            <a:pPr lvl="1"/>
            <a:r>
              <a:rPr lang="de-DE" dirty="0" smtClean="0"/>
              <a:t>Audio </a:t>
            </a:r>
          </a:p>
          <a:p>
            <a:pPr lvl="2"/>
            <a:r>
              <a:rPr lang="de-DE" dirty="0" smtClean="0"/>
              <a:t>Musik, </a:t>
            </a:r>
            <a:r>
              <a:rPr lang="de-DE" dirty="0" err="1" smtClean="0"/>
              <a:t>Effect</a:t>
            </a:r>
            <a:r>
              <a:rPr lang="de-DE" dirty="0" smtClean="0"/>
              <a:t>-Sounds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Sebastian Nickel</a:t>
            </a:r>
          </a:p>
          <a:p>
            <a:pPr lvl="1"/>
            <a:r>
              <a:rPr lang="de-DE" dirty="0" smtClean="0"/>
              <a:t>Alternative Steuerung</a:t>
            </a:r>
          </a:p>
          <a:p>
            <a:pPr lvl="2"/>
            <a:r>
              <a:rPr lang="de-DE" dirty="0" smtClean="0"/>
              <a:t>Gamepad, Keyboard, Mouse</a:t>
            </a:r>
          </a:p>
          <a:p>
            <a:pPr lvl="1"/>
            <a:r>
              <a:rPr lang="de-DE" dirty="0" smtClean="0"/>
              <a:t>Welt und Ambiente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Wasser, Wind</a:t>
            </a:r>
          </a:p>
          <a:p>
            <a:pPr lvl="1"/>
            <a:r>
              <a:rPr lang="de-DE" dirty="0" smtClean="0"/>
              <a:t>Nachbearbeitung</a:t>
            </a:r>
          </a:p>
          <a:p>
            <a:pPr lvl="2"/>
            <a:r>
              <a:rPr lang="de-DE" dirty="0" smtClean="0"/>
              <a:t>Effekte, </a:t>
            </a:r>
            <a:r>
              <a:rPr lang="de-DE" dirty="0" err="1" smtClean="0"/>
              <a:t>Postprocessing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Andreas Dietze</a:t>
            </a:r>
          </a:p>
          <a:p>
            <a:pPr lvl="1"/>
            <a:r>
              <a:rPr lang="de-DE" dirty="0" err="1" smtClean="0"/>
              <a:t>Kinect</a:t>
            </a:r>
            <a:r>
              <a:rPr lang="de-DE" dirty="0" smtClean="0"/>
              <a:t> (V1, V2)</a:t>
            </a:r>
          </a:p>
          <a:p>
            <a:pPr lvl="2"/>
            <a:r>
              <a:rPr lang="de-DE" dirty="0" smtClean="0"/>
              <a:t>Schnittstelle, Tracking</a:t>
            </a:r>
          </a:p>
          <a:p>
            <a:pPr lvl="2"/>
            <a:r>
              <a:rPr lang="de-DE" dirty="0" smtClean="0"/>
              <a:t>Kalibrierung</a:t>
            </a:r>
          </a:p>
          <a:p>
            <a:pPr lvl="2"/>
            <a:r>
              <a:rPr lang="de-DE" dirty="0" smtClean="0"/>
              <a:t>Visualisierung</a:t>
            </a:r>
          </a:p>
          <a:p>
            <a:pPr lvl="1"/>
            <a:r>
              <a:rPr lang="de-DE" dirty="0" smtClean="0"/>
              <a:t>Multidisplay</a:t>
            </a:r>
          </a:p>
          <a:p>
            <a:pPr lvl="2"/>
            <a:r>
              <a:rPr lang="de-DE" dirty="0" smtClean="0"/>
              <a:t>Realisierung</a:t>
            </a:r>
          </a:p>
          <a:p>
            <a:pPr lvl="2"/>
            <a:r>
              <a:rPr lang="de-DE" dirty="0" smtClean="0"/>
              <a:t>Action-Cam</a:t>
            </a:r>
          </a:p>
          <a:p>
            <a:pPr lvl="1"/>
            <a:r>
              <a:rPr lang="de-DE" dirty="0" err="1" smtClean="0"/>
              <a:t>Gamelogics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Jürgen Göbel</a:t>
            </a:r>
          </a:p>
          <a:p>
            <a:pPr lvl="1"/>
            <a:r>
              <a:rPr lang="de-DE" dirty="0" smtClean="0"/>
              <a:t>Ventilator</a:t>
            </a:r>
          </a:p>
          <a:p>
            <a:pPr lvl="2"/>
            <a:r>
              <a:rPr lang="de-DE" dirty="0" err="1" smtClean="0"/>
              <a:t>Arduinosteuerung</a:t>
            </a:r>
            <a:endParaRPr lang="de-DE" dirty="0" smtClean="0"/>
          </a:p>
          <a:p>
            <a:pPr lvl="2"/>
            <a:r>
              <a:rPr lang="de-DE" dirty="0" smtClean="0"/>
              <a:t>Schnittstelle</a:t>
            </a:r>
          </a:p>
          <a:p>
            <a:pPr lvl="2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Menüs</a:t>
            </a:r>
          </a:p>
          <a:p>
            <a:pPr lvl="2"/>
            <a:r>
              <a:rPr lang="de-DE" dirty="0" smtClean="0"/>
              <a:t>Menüstrukturen</a:t>
            </a:r>
          </a:p>
          <a:p>
            <a:pPr lvl="2"/>
            <a:r>
              <a:rPr lang="de-DE" dirty="0" err="1" smtClean="0"/>
              <a:t>Menüassets</a:t>
            </a:r>
            <a:endParaRPr lang="de-DE" dirty="0" smtClean="0"/>
          </a:p>
          <a:p>
            <a:pPr lvl="2"/>
            <a:r>
              <a:rPr lang="de-DE" dirty="0" smtClean="0"/>
              <a:t>Funktionalität</a:t>
            </a: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Verantwortlichkeiten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Michael Widjaja</a:t>
            </a:r>
          </a:p>
          <a:p>
            <a:pPr lvl="1"/>
            <a:r>
              <a:rPr lang="de-DE" dirty="0" smtClean="0"/>
              <a:t>Flugphysik</a:t>
            </a:r>
          </a:p>
          <a:p>
            <a:pPr lvl="2"/>
            <a:r>
              <a:rPr lang="de-DE" dirty="0" err="1" smtClean="0"/>
              <a:t>Wingsuit</a:t>
            </a:r>
            <a:r>
              <a:rPr lang="de-DE" dirty="0" smtClean="0"/>
              <a:t> Flugphysik</a:t>
            </a:r>
          </a:p>
          <a:p>
            <a:pPr lvl="2"/>
            <a:r>
              <a:rPr lang="de-DE" dirty="0" smtClean="0"/>
              <a:t>Fallschirm Flugphysik</a:t>
            </a:r>
          </a:p>
          <a:p>
            <a:pPr lvl="2"/>
            <a:r>
              <a:rPr lang="de-DE" dirty="0" smtClean="0"/>
              <a:t>Luftschicht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Autofit/>
          </a:bodyPr>
          <a:lstStyle/>
          <a:p>
            <a:pPr algn="ctr"/>
            <a:r>
              <a:rPr lang="de-DE" sz="2000" dirty="0" smtClean="0"/>
              <a:t>Support (A = Verantwortlicher, B, C = Support)</a:t>
            </a:r>
            <a:endParaRPr lang="de-DE" sz="2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Oculus</a:t>
            </a:r>
            <a:r>
              <a:rPr lang="de-DE" dirty="0" smtClean="0"/>
              <a:t> DK1 u. DK2</a:t>
            </a:r>
          </a:p>
          <a:p>
            <a:pPr lvl="1"/>
            <a:r>
              <a:rPr lang="de-DE" dirty="0" smtClean="0"/>
              <a:t>Böhm, Göbel, Dietze</a:t>
            </a:r>
          </a:p>
          <a:p>
            <a:r>
              <a:rPr lang="de-DE" dirty="0" err="1" smtClean="0"/>
              <a:t>Kinect</a:t>
            </a:r>
            <a:r>
              <a:rPr lang="de-DE" dirty="0" smtClean="0"/>
              <a:t> (V1 / V2)</a:t>
            </a:r>
          </a:p>
          <a:p>
            <a:pPr lvl="1"/>
            <a:r>
              <a:rPr lang="de-DE" dirty="0" smtClean="0"/>
              <a:t>Dietze, Böhm, Nickel</a:t>
            </a:r>
          </a:p>
          <a:p>
            <a:r>
              <a:rPr lang="de-DE" dirty="0" smtClean="0"/>
              <a:t>Alternative Steuerung</a:t>
            </a:r>
          </a:p>
          <a:p>
            <a:pPr lvl="1"/>
            <a:r>
              <a:rPr lang="de-DE" dirty="0" smtClean="0"/>
              <a:t>Nickel</a:t>
            </a:r>
          </a:p>
          <a:p>
            <a:r>
              <a:rPr lang="de-DE" dirty="0" smtClean="0"/>
              <a:t>Flugphysik</a:t>
            </a:r>
          </a:p>
          <a:p>
            <a:pPr lvl="1"/>
            <a:r>
              <a:rPr lang="de-DE" dirty="0" smtClean="0"/>
              <a:t>Widjaja, Nickel, Dietze</a:t>
            </a:r>
          </a:p>
          <a:p>
            <a:r>
              <a:rPr lang="de-DE" dirty="0" smtClean="0"/>
              <a:t>Multidisplaysupport</a:t>
            </a:r>
          </a:p>
          <a:p>
            <a:pPr lvl="1"/>
            <a:r>
              <a:rPr lang="de-DE" dirty="0" smtClean="0"/>
              <a:t>Dietze, Böhm, Göbel</a:t>
            </a:r>
          </a:p>
          <a:p>
            <a:r>
              <a:rPr lang="de-DE" sz="3100" dirty="0" smtClean="0"/>
              <a:t>Player-Model</a:t>
            </a:r>
          </a:p>
          <a:p>
            <a:pPr lvl="1"/>
            <a:r>
              <a:rPr lang="de-DE" dirty="0" smtClean="0"/>
              <a:t>Böhm, Göbel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z="3100" dirty="0" smtClean="0"/>
              <a:t>Welt und Ambiente</a:t>
            </a:r>
          </a:p>
          <a:p>
            <a:pPr lvl="1"/>
            <a:r>
              <a:rPr lang="de-DE" dirty="0" smtClean="0"/>
              <a:t>Nickel, alle Mitglieder</a:t>
            </a:r>
          </a:p>
          <a:p>
            <a:r>
              <a:rPr lang="de-DE" dirty="0" smtClean="0"/>
              <a:t>Nachbearbeitung</a:t>
            </a:r>
          </a:p>
          <a:p>
            <a:pPr lvl="1"/>
            <a:r>
              <a:rPr lang="de-DE" dirty="0" smtClean="0"/>
              <a:t>Nickel, Dietze</a:t>
            </a:r>
          </a:p>
          <a:p>
            <a:r>
              <a:rPr lang="de-DE" sz="3100" dirty="0" smtClean="0"/>
              <a:t>Ventilator</a:t>
            </a:r>
          </a:p>
          <a:p>
            <a:pPr lvl="1"/>
            <a:r>
              <a:rPr lang="de-DE" dirty="0" smtClean="0"/>
              <a:t>Göbel, Dietze, Nickel</a:t>
            </a:r>
          </a:p>
          <a:p>
            <a:r>
              <a:rPr lang="de-DE" dirty="0" smtClean="0"/>
              <a:t>Audio</a:t>
            </a:r>
          </a:p>
          <a:p>
            <a:pPr lvl="1"/>
            <a:r>
              <a:rPr lang="de-DE" dirty="0" smtClean="0"/>
              <a:t>Böhm, Nickel, Dietze</a:t>
            </a:r>
          </a:p>
          <a:p>
            <a:r>
              <a:rPr lang="de-DE" dirty="0" smtClean="0"/>
              <a:t>Menüs</a:t>
            </a:r>
          </a:p>
          <a:p>
            <a:pPr lvl="1"/>
            <a:r>
              <a:rPr lang="de-DE" dirty="0" smtClean="0"/>
              <a:t>Göbel, Dietze, Böhm</a:t>
            </a:r>
          </a:p>
          <a:p>
            <a:r>
              <a:rPr lang="de-DE" dirty="0" err="1" smtClean="0"/>
              <a:t>Gamelogics</a:t>
            </a:r>
            <a:endParaRPr lang="de-DE" dirty="0" smtClean="0"/>
          </a:p>
          <a:p>
            <a:pPr lvl="1"/>
            <a:r>
              <a:rPr lang="de-DE" dirty="0" smtClean="0"/>
              <a:t>Dietze, Nickel, Widjaja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Arduino</a:t>
                      </a:r>
                      <a:r>
                        <a:rPr lang="de-DE" dirty="0" smtClean="0"/>
                        <a:t>-Steuerung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Kinect</a:t>
                      </a:r>
                      <a:r>
                        <a:rPr lang="de-DE" dirty="0" smtClean="0"/>
                        <a:t>-API Schnittstelle</a:t>
                      </a:r>
                      <a:r>
                        <a:rPr lang="de-DE" baseline="0" dirty="0" smtClean="0"/>
                        <a:t> und Tracking, Visualisierung, </a:t>
                      </a:r>
                      <a:r>
                        <a:rPr lang="de-DE" baseline="0" dirty="0" err="1" smtClean="0"/>
                        <a:t>Kalibirierung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Arduino</a:t>
                      </a:r>
                      <a:r>
                        <a:rPr lang="de-DE" dirty="0" smtClean="0"/>
                        <a:t>-Steuerung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r>
                        <a:rPr lang="de-DE" baseline="0" dirty="0" smtClean="0"/>
                        <a:t> für Visualisierung und Kalibrierung, </a:t>
                      </a:r>
                      <a:r>
                        <a:rPr lang="de-DE" baseline="0" dirty="0" err="1" smtClean="0"/>
                        <a:t>Multidislay</a:t>
                      </a:r>
                      <a:r>
                        <a:rPr lang="de-DE" baseline="0" dirty="0" smtClean="0"/>
                        <a:t> erster Ansatz, </a:t>
                      </a:r>
                      <a:r>
                        <a:rPr lang="de-DE" baseline="0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 und Schnittstelle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Arduino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1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- 26.5.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Oculus</a:t>
                      </a:r>
                      <a:r>
                        <a:rPr lang="de-DE" baseline="0" dirty="0" smtClean="0"/>
                        <a:t> Schnittstelle , </a:t>
                      </a:r>
                      <a:r>
                        <a:rPr lang="de-DE" baseline="0" dirty="0" err="1" smtClean="0"/>
                        <a:t>Camerasteuerung</a:t>
                      </a:r>
                      <a:r>
                        <a:rPr lang="de-DE" baseline="0" dirty="0" smtClean="0"/>
                        <a:t>, Stereoskop. </a:t>
                      </a:r>
                      <a:r>
                        <a:rPr lang="de-DE" baseline="0" dirty="0" err="1" smtClean="0"/>
                        <a:t>Proj</a:t>
                      </a:r>
                      <a:r>
                        <a:rPr lang="de-DE" baseline="0" dirty="0" smtClean="0"/>
                        <a:t>.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Alterantive</a:t>
                      </a:r>
                      <a:r>
                        <a:rPr lang="de-DE" dirty="0" smtClean="0"/>
                        <a:t> Steuergeräte und simple Welt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r>
                        <a:rPr lang="de-DE" dirty="0" smtClean="0"/>
                        <a:t> Einarbeitung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- 9.6.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Oculus</a:t>
                      </a:r>
                      <a:r>
                        <a:rPr lang="de-DE" dirty="0" smtClean="0"/>
                        <a:t> und Multidisplay  Realisierungsmöglichkeiten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 der Welt, </a:t>
                      </a:r>
                      <a:r>
                        <a:rPr lang="de-DE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Physik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Unity</a:t>
                      </a:r>
                      <a:r>
                        <a:rPr lang="de-DE" baseline="0" dirty="0" smtClean="0"/>
                        <a:t>, 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Physik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Implem</a:t>
                      </a:r>
                      <a:r>
                        <a:rPr lang="de-DE" dirty="0" smtClean="0"/>
                        <a:t>.  von Testmodell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</a:t>
                      </a:r>
                      <a:r>
                        <a:rPr lang="de-DE" baseline="0" dirty="0" smtClean="0"/>
                        <a:t> evaluieren, </a:t>
                      </a:r>
                      <a:r>
                        <a:rPr lang="de-DE" baseline="0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 evaluieren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 Multidisplay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Ventilator Implementierung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Action-Cam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Menüstruktur</a:t>
                      </a:r>
                      <a:r>
                        <a:rPr lang="de-DE" baseline="0" dirty="0" smtClean="0"/>
                        <a:t> und Funktionalität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Komponentenvereinigung, </a:t>
                      </a:r>
                      <a:r>
                        <a:rPr lang="de-DE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Komponentenvereinigung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2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- 16.6.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 evaluieren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Ergebnisse evaluieren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- 23.6.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Audio,</a:t>
                      </a:r>
                      <a:r>
                        <a:rPr lang="de-DE" baseline="0" dirty="0" smtClean="0"/>
                        <a:t> Musik, Effektsounds, </a:t>
                      </a:r>
                      <a:r>
                        <a:rPr lang="de-DE" baseline="0" dirty="0" err="1" smtClean="0"/>
                        <a:t>Ambientsounds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erweitern, Vegetation,</a:t>
                      </a:r>
                      <a:r>
                        <a:rPr lang="de-DE" baseline="0" dirty="0" smtClean="0"/>
                        <a:t> Leben,</a:t>
                      </a:r>
                      <a:r>
                        <a:rPr lang="de-DE" dirty="0" smtClean="0"/>
                        <a:t> Wasser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r>
                        <a:rPr lang="de-DE" baseline="0" dirty="0" smtClean="0"/>
                        <a:t> Flugmodell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- 30.6.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Vernünftiges</a:t>
                      </a:r>
                      <a:r>
                        <a:rPr lang="de-DE" baseline="0" dirty="0" smtClean="0"/>
                        <a:t> Playermodel, </a:t>
                      </a:r>
                      <a:r>
                        <a:rPr lang="de-DE" baseline="0" dirty="0" err="1" smtClean="0"/>
                        <a:t>Wingsuit</a:t>
                      </a:r>
                      <a:r>
                        <a:rPr lang="de-DE" baseline="0" dirty="0" smtClean="0"/>
                        <a:t> und Fallschirm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 der Welt, </a:t>
                      </a:r>
                      <a:r>
                        <a:rPr lang="de-DE" dirty="0" err="1" smtClean="0"/>
                        <a:t>Gamelogics</a:t>
                      </a:r>
                      <a:r>
                        <a:rPr lang="de-DE" dirty="0" smtClean="0"/>
                        <a:t>, Nachbearbeitung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r>
                        <a:rPr lang="de-DE" baseline="0" dirty="0" smtClean="0"/>
                        <a:t> Flugmodell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- 7.7.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Komponentenverein.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Komponentenverein.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3888432" cy="3657600"/>
          </a:xfrm>
        </p:spPr>
        <p:txBody>
          <a:bodyPr/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Themenbereiche</a:t>
            </a:r>
          </a:p>
          <a:p>
            <a:r>
              <a:rPr lang="de-DE" dirty="0" smtClean="0"/>
              <a:t>Verantwortlichkeiten</a:t>
            </a:r>
          </a:p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Risikobereiche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Pause von 14.06 – 04.08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Klausuren 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312368"/>
                <a:gridCol w="352839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Andreas Dietze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Jürgen Göbel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mit fertigstellen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mit fertigstellen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Feinabstimmung</a:t>
                      </a:r>
                      <a:r>
                        <a:rPr lang="de-DE" baseline="0" dirty="0" smtClean="0"/>
                        <a:t> der erstellten Komponenten, Menüfunktionen </a:t>
                      </a:r>
                      <a:r>
                        <a:rPr lang="de-DE" baseline="0" dirty="0" err="1" smtClean="0"/>
                        <a:t>Kinect</a:t>
                      </a:r>
                      <a:r>
                        <a:rPr lang="de-DE" baseline="0" dirty="0" smtClean="0"/>
                        <a:t> u. Multidisplay, </a:t>
                      </a:r>
                      <a:r>
                        <a:rPr lang="de-DE" baseline="0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Weiter mit Menüstruktur und Funktionalität, Feinabstimmung der</a:t>
                      </a:r>
                      <a:r>
                        <a:rPr lang="de-DE" baseline="0" dirty="0" smtClean="0"/>
                        <a:t> erstellten </a:t>
                      </a:r>
                      <a:r>
                        <a:rPr lang="de-DE" dirty="0" smtClean="0"/>
                        <a:t>Komponenten,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Zeitplan Meilenstein 3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73"/>
                <a:gridCol w="2388787"/>
                <a:gridCol w="2370003"/>
                <a:gridCol w="245453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Böhm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Nickel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Widjaja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- 11.8.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Animationen Playermodell, </a:t>
                      </a:r>
                      <a:r>
                        <a:rPr lang="de-DE" dirty="0" err="1" smtClean="0"/>
                        <a:t>Intersections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fertigstellen, Wasser, Ambiente, Vegetation, Leben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mit fertigstellen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- 18.8.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Feinabstimmung der erstellten Komponenten, Menüfunktion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Oculus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Welt fertigstellen, Wasser, Ambiente, Vegetation, Leben, </a:t>
                      </a:r>
                      <a:r>
                        <a:rPr lang="de-DE" dirty="0" err="1" smtClean="0"/>
                        <a:t>Gamelogics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Feinabstimmung Flugmodell und Modellbewegung, Fallschirm</a:t>
                      </a:r>
                      <a:r>
                        <a:rPr lang="de-DE" baseline="0" dirty="0" smtClean="0"/>
                        <a:t>animation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- 25.8.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/ Puffer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- 1.9.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 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Testphase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Risikobereiche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Geräteschnittstellen</a:t>
            </a:r>
          </a:p>
          <a:p>
            <a:pPr lvl="1"/>
            <a:r>
              <a:rPr lang="de-DE" dirty="0" smtClean="0"/>
              <a:t>Multidisplay</a:t>
            </a:r>
          </a:p>
          <a:p>
            <a:pPr lvl="1"/>
            <a:r>
              <a:rPr lang="de-DE" dirty="0" smtClean="0"/>
              <a:t>Ventilator / Wasser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Authentische Welt</a:t>
            </a:r>
          </a:p>
          <a:p>
            <a:endParaRPr lang="de-DE" dirty="0" smtClean="0"/>
          </a:p>
          <a:p>
            <a:r>
              <a:rPr lang="de-DE" dirty="0" smtClean="0"/>
              <a:t>„realistische“ Flugphysik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Action-Cam</a:t>
            </a:r>
          </a:p>
          <a:p>
            <a:endParaRPr lang="de-DE" dirty="0" smtClean="0"/>
          </a:p>
          <a:p>
            <a:r>
              <a:rPr lang="de-DE" dirty="0" smtClean="0"/>
              <a:t>Umsetzung der Steuerung (</a:t>
            </a:r>
            <a:r>
              <a:rPr lang="de-DE" dirty="0" err="1" smtClean="0"/>
              <a:t>Kinectposition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Gamelogics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-Versionsverwaltung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https://github.com/andreasdietze/Wingsuit.git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Kurzbeschreibung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28083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 smtClean="0"/>
              <a:t>In Rift </a:t>
            </a:r>
            <a:r>
              <a:rPr lang="de-DE" dirty="0" err="1" smtClean="0"/>
              <a:t>Wingsuit</a:t>
            </a:r>
            <a:r>
              <a:rPr lang="de-DE" dirty="0" smtClean="0"/>
              <a:t> erwartet Sie eine realistische Welt aus dem Blickwinkel des </a:t>
            </a:r>
            <a:r>
              <a:rPr lang="de-DE" dirty="0" err="1" smtClean="0"/>
              <a:t>Wingsuitsports</a:t>
            </a:r>
            <a:r>
              <a:rPr lang="de-DE" dirty="0" smtClean="0"/>
              <a:t>. Erleben Sie das Gefühl der totalen Freiheit unter Verwendung verschiedenster VR-Geräte wie dem </a:t>
            </a:r>
            <a:r>
              <a:rPr lang="de-DE" dirty="0" err="1" smtClean="0"/>
              <a:t>Oculus</a:t>
            </a:r>
            <a:r>
              <a:rPr lang="de-DE" dirty="0" smtClean="0"/>
              <a:t> Rift HMD in Kombination mit einer </a:t>
            </a:r>
            <a:r>
              <a:rPr lang="de-DE" dirty="0" err="1" smtClean="0"/>
              <a:t>Kinect</a:t>
            </a:r>
            <a:r>
              <a:rPr lang="de-DE" dirty="0" smtClean="0"/>
              <a:t>-Steuerung des Protagonisten. </a:t>
            </a:r>
            <a:r>
              <a:rPr lang="de-DE" dirty="0" err="1" smtClean="0"/>
              <a:t>Wingsuit</a:t>
            </a:r>
            <a:r>
              <a:rPr lang="de-DE" dirty="0" smtClean="0"/>
              <a:t>-Valley erwartet Sie!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Die Welt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3898776" cy="3695700"/>
          </a:xfrm>
        </p:spPr>
        <p:txBody>
          <a:bodyPr/>
          <a:lstStyle/>
          <a:p>
            <a:r>
              <a:rPr lang="de-DE" dirty="0" smtClean="0"/>
              <a:t>Erstellt mittels </a:t>
            </a:r>
            <a:r>
              <a:rPr lang="de-DE" dirty="0" err="1" smtClean="0"/>
              <a:t>Unity</a:t>
            </a:r>
            <a:r>
              <a:rPr lang="de-DE" dirty="0" smtClean="0"/>
              <a:t> 3D</a:t>
            </a:r>
          </a:p>
          <a:p>
            <a:pPr lvl="1"/>
            <a:r>
              <a:rPr lang="de-DE" dirty="0" err="1" smtClean="0"/>
              <a:t>Tutorial</a:t>
            </a:r>
            <a:endParaRPr lang="de-DE" dirty="0" smtClean="0"/>
          </a:p>
          <a:p>
            <a:pPr lvl="1"/>
            <a:r>
              <a:rPr lang="de-DE" dirty="0" smtClean="0"/>
              <a:t>Bereitgestellte </a:t>
            </a:r>
            <a:r>
              <a:rPr lang="de-DE" dirty="0" err="1" smtClean="0"/>
              <a:t>Assets</a:t>
            </a:r>
            <a:endParaRPr lang="de-DE" dirty="0" smtClean="0"/>
          </a:p>
          <a:p>
            <a:pPr lvl="1"/>
            <a:r>
              <a:rPr lang="de-DE" dirty="0" smtClean="0"/>
              <a:t>Wird erweitert</a:t>
            </a:r>
          </a:p>
          <a:p>
            <a:pPr lvl="2"/>
            <a:r>
              <a:rPr lang="de-DE" dirty="0" smtClean="0"/>
              <a:t>Vegetation</a:t>
            </a:r>
          </a:p>
          <a:p>
            <a:pPr lvl="2"/>
            <a:r>
              <a:rPr lang="de-DE" dirty="0" smtClean="0"/>
              <a:t>Wasser</a:t>
            </a:r>
          </a:p>
          <a:p>
            <a:pPr lvl="2"/>
            <a:r>
              <a:rPr lang="de-DE" dirty="0" smtClean="0"/>
              <a:t>Andere </a:t>
            </a:r>
            <a:r>
              <a:rPr lang="de-DE" dirty="0" err="1" smtClean="0"/>
              <a:t>Heightmaps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122" name="Picture 2" descr="C:\Users\Bami\Desktop\We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777380"/>
            <a:ext cx="4266174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Kinect</a:t>
            </a:r>
            <a:r>
              <a:rPr lang="de-DE" dirty="0" smtClean="0"/>
              <a:t> - Steuerung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Rotation um Z-Achse im Flug mittels </a:t>
            </a:r>
            <a:r>
              <a:rPr lang="de-DE" dirty="0" err="1" smtClean="0"/>
              <a:t>Kinect</a:t>
            </a:r>
            <a:r>
              <a:rPr lang="de-DE" dirty="0" smtClean="0"/>
              <a:t> (DHS, </a:t>
            </a:r>
            <a:r>
              <a:rPr lang="de-DE" dirty="0" err="1" smtClean="0"/>
              <a:t>DeltaHeadShoulder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Eventuell nur einen Arm </a:t>
            </a:r>
            <a:r>
              <a:rPr lang="de-DE" dirty="0" err="1" smtClean="0"/>
              <a:t>tracken</a:t>
            </a:r>
            <a:endParaRPr lang="de-DE" dirty="0" smtClean="0"/>
          </a:p>
          <a:p>
            <a:r>
              <a:rPr lang="de-DE" dirty="0" err="1" smtClean="0"/>
              <a:t>Kinectposition</a:t>
            </a:r>
            <a:r>
              <a:rPr lang="de-DE" dirty="0" smtClean="0"/>
              <a:t> noch variabel</a:t>
            </a:r>
          </a:p>
          <a:p>
            <a:pPr lvl="1"/>
            <a:r>
              <a:rPr lang="de-DE" dirty="0" smtClean="0"/>
              <a:t>Über dem Spieler</a:t>
            </a:r>
          </a:p>
          <a:p>
            <a:pPr lvl="1"/>
            <a:r>
              <a:rPr lang="de-DE" dirty="0" smtClean="0"/>
              <a:t>Vor dem Spieler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7380"/>
            <a:ext cx="4030194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Kinect</a:t>
            </a:r>
            <a:r>
              <a:rPr lang="de-DE" dirty="0" smtClean="0"/>
              <a:t> - Steuerung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 descr="C:\Users\Bami\Desktop\VRAR Projekt\Kinect_sitz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5452"/>
            <a:ext cx="2661472" cy="2088232"/>
          </a:xfrm>
          <a:prstGeom prst="rect">
            <a:avLst/>
          </a:prstGeom>
          <a:noFill/>
        </p:spPr>
      </p:pic>
      <p:pic>
        <p:nvPicPr>
          <p:cNvPr id="1027" name="Picture 3" descr="C:\Users\Bami\Desktop\VRAR Projekt\Kinect_lieg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425452"/>
            <a:ext cx="2735479" cy="2088232"/>
          </a:xfrm>
          <a:prstGeom prst="rect">
            <a:avLst/>
          </a:prstGeom>
          <a:noFill/>
        </p:spPr>
      </p:pic>
      <p:pic>
        <p:nvPicPr>
          <p:cNvPr id="1028" name="Picture 4" descr="C:\Users\Bami\Desktop\VRAR Projekt\Kinect_steh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5452"/>
            <a:ext cx="2664296" cy="2112494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23528" y="148934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Stehen</a:t>
            </a:r>
          </a:p>
          <a:p>
            <a:r>
              <a:rPr lang="de-DE" dirty="0" smtClean="0"/>
              <a:t>DHS: gut</a:t>
            </a:r>
          </a:p>
          <a:p>
            <a:r>
              <a:rPr lang="de-DE" dirty="0" smtClean="0"/>
              <a:t>Gleichgewicht: mittel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03848" y="148934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Sitzen</a:t>
            </a:r>
          </a:p>
          <a:p>
            <a:r>
              <a:rPr lang="de-DE" dirty="0" smtClean="0"/>
              <a:t>DHS: gut</a:t>
            </a:r>
          </a:p>
          <a:p>
            <a:r>
              <a:rPr lang="de-DE" dirty="0" smtClean="0"/>
              <a:t>Gleichgewicht: gut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084168" y="148934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Liegen</a:t>
            </a:r>
          </a:p>
          <a:p>
            <a:r>
              <a:rPr lang="de-DE" dirty="0" smtClean="0"/>
              <a:t>DHS: noch nutzbar</a:t>
            </a:r>
          </a:p>
          <a:p>
            <a:r>
              <a:rPr lang="de-DE" dirty="0" smtClean="0"/>
              <a:t>Gleichgewicht: gut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1520" y="45856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Fazit: Im Stehen und Sitzen gutes Tracking, im Liegen treten Fehlmessungen auf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932040" y="1600071"/>
            <a:ext cx="3754760" cy="3695700"/>
          </a:xfrm>
        </p:spPr>
        <p:txBody>
          <a:bodyPr/>
          <a:lstStyle/>
          <a:p>
            <a:r>
              <a:rPr lang="de-DE" dirty="0" smtClean="0"/>
              <a:t>First-Person Kamerasteuerung</a:t>
            </a:r>
          </a:p>
          <a:p>
            <a:endParaRPr lang="de-DE" dirty="0" smtClean="0"/>
          </a:p>
          <a:p>
            <a:r>
              <a:rPr lang="de-DE" dirty="0" smtClean="0"/>
              <a:t>Stereoskopische Projektion</a:t>
            </a:r>
          </a:p>
          <a:p>
            <a:endParaRPr lang="de-DE" dirty="0" smtClean="0"/>
          </a:p>
          <a:p>
            <a:r>
              <a:rPr lang="de-DE" dirty="0" smtClean="0"/>
              <a:t>Erweitert Immersion erheblich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170" name="Picture 2" descr="C:\Users\Bami\Desktop\RIftWingfl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5412"/>
            <a:ext cx="4139952" cy="2328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Multidisplay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Verschiedenen Kameraperspektiven</a:t>
            </a:r>
          </a:p>
          <a:p>
            <a:pPr lvl="1"/>
            <a:r>
              <a:rPr lang="de-DE" dirty="0" err="1" smtClean="0"/>
              <a:t>Player‘s</a:t>
            </a:r>
            <a:r>
              <a:rPr lang="de-DE" dirty="0" smtClean="0"/>
              <a:t> </a:t>
            </a:r>
            <a:r>
              <a:rPr lang="de-DE" dirty="0" err="1" smtClean="0"/>
              <a:t>eyes</a:t>
            </a:r>
            <a:r>
              <a:rPr lang="de-DE" dirty="0" smtClean="0"/>
              <a:t> (</a:t>
            </a:r>
            <a:r>
              <a:rPr lang="de-DE" dirty="0" err="1" smtClean="0"/>
              <a:t>perspekt</a:t>
            </a:r>
            <a:r>
              <a:rPr lang="de-DE" dirty="0" smtClean="0"/>
              <a:t>.)</a:t>
            </a:r>
          </a:p>
          <a:p>
            <a:pPr lvl="1"/>
            <a:r>
              <a:rPr lang="de-DE" dirty="0" smtClean="0"/>
              <a:t>Third-Person</a:t>
            </a:r>
          </a:p>
          <a:p>
            <a:pPr lvl="1"/>
            <a:r>
              <a:rPr lang="de-DE" dirty="0" smtClean="0"/>
              <a:t>Action-Cam</a:t>
            </a:r>
          </a:p>
          <a:p>
            <a:r>
              <a:rPr lang="de-DE" dirty="0" smtClean="0"/>
              <a:t>Visualisierung für den Beobachter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074" name="Picture 2" descr="C:\Users\Bami\Desktop\Ster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05372"/>
            <a:ext cx="2448272" cy="1556782"/>
          </a:xfrm>
          <a:prstGeom prst="rect">
            <a:avLst/>
          </a:prstGeom>
          <a:noFill/>
        </p:spPr>
      </p:pic>
      <p:pic>
        <p:nvPicPr>
          <p:cNvPr id="3075" name="Picture 3" descr="C:\Users\Bami\Desktop\Perspektiv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433564"/>
            <a:ext cx="2448272" cy="1556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Flugphysik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0" y="2019300"/>
            <a:ext cx="3898776" cy="3695700"/>
          </a:xfrm>
        </p:spPr>
        <p:txBody>
          <a:bodyPr>
            <a:normAutofit/>
          </a:bodyPr>
          <a:lstStyle/>
          <a:p>
            <a:r>
              <a:rPr lang="de-DE" dirty="0" smtClean="0"/>
              <a:t>Realistisches Flugmodell</a:t>
            </a:r>
          </a:p>
          <a:p>
            <a:r>
              <a:rPr lang="de-DE" dirty="0" smtClean="0"/>
              <a:t>Ist an das Wetter angepasst</a:t>
            </a:r>
          </a:p>
          <a:p>
            <a:r>
              <a:rPr lang="de-DE" dirty="0" smtClean="0"/>
              <a:t>Vermeiden von Bugs</a:t>
            </a:r>
          </a:p>
          <a:p>
            <a:r>
              <a:rPr lang="de-DE" dirty="0" smtClean="0"/>
              <a:t>Luftschichten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146" name="Picture 2" descr="C:\Users\Bami\Desktop\schwerkraft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61356"/>
            <a:ext cx="333375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865</Words>
  <Application>Microsoft Office PowerPoint</Application>
  <PresentationFormat>Bildschirmpräsentation (16:10)</PresentationFormat>
  <Paragraphs>357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Hyperion</vt:lpstr>
      <vt:lpstr>Rift Wingsuit</vt:lpstr>
      <vt:lpstr>Inhalt</vt:lpstr>
      <vt:lpstr>Kurzbeschreibung</vt:lpstr>
      <vt:lpstr>Die Welt</vt:lpstr>
      <vt:lpstr>Kinect - Steuerung</vt:lpstr>
      <vt:lpstr>Kinect - Steuerung</vt:lpstr>
      <vt:lpstr>Oculus Rift</vt:lpstr>
      <vt:lpstr>Multidisplay</vt:lpstr>
      <vt:lpstr>Flugphysik</vt:lpstr>
      <vt:lpstr>Themenbereiche</vt:lpstr>
      <vt:lpstr>Themenbereiche ausführlich</vt:lpstr>
      <vt:lpstr>Verantwortlichkeiten</vt:lpstr>
      <vt:lpstr>Verantwortlichkeiten</vt:lpstr>
      <vt:lpstr>Verantwortlichkeiten</vt:lpstr>
      <vt:lpstr>Support (A = Verantwortlicher, B, C = Support)</vt:lpstr>
      <vt:lpstr>Zeitplan Meilenstein 1</vt:lpstr>
      <vt:lpstr>Zeitplan Meilenstein 1</vt:lpstr>
      <vt:lpstr>Zeitplan Meilenstein 2</vt:lpstr>
      <vt:lpstr>Zeitplan Meilenstein 2</vt:lpstr>
      <vt:lpstr>Pause von 14.06 – 04.08</vt:lpstr>
      <vt:lpstr>Zeitplan Meilenstein 3</vt:lpstr>
      <vt:lpstr>Zeitplan Meilenstein 3</vt:lpstr>
      <vt:lpstr>Risikobereiche</vt:lpstr>
      <vt:lpstr>Github-Versionsverwaltung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303</cp:revision>
  <dcterms:created xsi:type="dcterms:W3CDTF">2015-05-18T20:48:09Z</dcterms:created>
  <dcterms:modified xsi:type="dcterms:W3CDTF">2015-05-25T12:11:01Z</dcterms:modified>
</cp:coreProperties>
</file>