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E334-F47B-4E11-9EB6-625D383A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/>
              <a:t>Organización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6E71C-CDF5-4868-969F-295C789DB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sz="3200" dirty="0" err="1"/>
              <a:t>Flip</a:t>
            </a:r>
            <a:r>
              <a:rPr lang="es-AR" sz="3200" dirty="0"/>
              <a:t> </a:t>
            </a:r>
            <a:r>
              <a:rPr lang="es-AR" sz="3200" dirty="0" err="1"/>
              <a:t>flop</a:t>
            </a:r>
            <a:r>
              <a:rPr lang="es-AR" sz="3200" dirty="0"/>
              <a:t> – Curso 2021</a:t>
            </a:r>
          </a:p>
          <a:p>
            <a:pPr algn="ctr"/>
            <a:r>
              <a:rPr lang="es-AR" sz="3200" dirty="0"/>
              <a:t>Prof. Jorge </a:t>
            </a:r>
            <a:r>
              <a:rPr lang="es-AR" sz="3200" dirty="0" err="1"/>
              <a:t>Runco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906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D30EA2-8070-48EC-BC41-2869CA1A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692292-EABB-4253-86EA-0BBFD04059C5}"/>
              </a:ext>
            </a:extLst>
          </p:cNvPr>
          <p:cNvSpPr/>
          <p:nvPr/>
        </p:nvSpPr>
        <p:spPr>
          <a:xfrm>
            <a:off x="1329986" y="2573239"/>
            <a:ext cx="2489023" cy="46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0D12C-3EB2-43EA-A6B2-81D13251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1040F1-5A0A-441C-A14D-68601F09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" r="2" b="2134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A796071E-2EB3-4DB7-AC56-CCD969349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78C88B4-8F41-446B-9608-D8516059370C}"/>
              </a:ext>
            </a:extLst>
          </p:cNvPr>
          <p:cNvCxnSpPr/>
          <p:nvPr/>
        </p:nvCxnSpPr>
        <p:spPr>
          <a:xfrm>
            <a:off x="5805878" y="1547195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585483-372A-49CC-8F31-EB195961C98B}"/>
              </a:ext>
            </a:extLst>
          </p:cNvPr>
          <p:cNvCxnSpPr/>
          <p:nvPr/>
        </p:nvCxnSpPr>
        <p:spPr>
          <a:xfrm>
            <a:off x="6885928" y="1527308"/>
            <a:ext cx="0" cy="180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225D090-6C76-444A-A679-64DCC44BC841}"/>
              </a:ext>
            </a:extLst>
          </p:cNvPr>
          <p:cNvCxnSpPr/>
          <p:nvPr/>
        </p:nvCxnSpPr>
        <p:spPr>
          <a:xfrm>
            <a:off x="6362467" y="1527308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0755996-BC92-4C53-B56B-26ECCF453AA7}"/>
              </a:ext>
            </a:extLst>
          </p:cNvPr>
          <p:cNvSpPr/>
          <p:nvPr/>
        </p:nvSpPr>
        <p:spPr>
          <a:xfrm rot="10800000">
            <a:off x="5720626" y="4331394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115DCBD-578A-43BE-B4F0-7AE61047792A}"/>
              </a:ext>
            </a:extLst>
          </p:cNvPr>
          <p:cNvSpPr/>
          <p:nvPr/>
        </p:nvSpPr>
        <p:spPr>
          <a:xfrm rot="10800000">
            <a:off x="6816507" y="4354324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3829FB7E-452C-46EE-B1DF-4C13AAB23CC4}"/>
              </a:ext>
            </a:extLst>
          </p:cNvPr>
          <p:cNvSpPr/>
          <p:nvPr/>
        </p:nvSpPr>
        <p:spPr>
          <a:xfrm rot="10800000">
            <a:off x="7893981" y="4339835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9DE04B86-04E5-4B4F-8488-45ECFC945358}"/>
              </a:ext>
            </a:extLst>
          </p:cNvPr>
          <p:cNvSpPr/>
          <p:nvPr/>
        </p:nvSpPr>
        <p:spPr>
          <a:xfrm rot="10800000">
            <a:off x="8987287" y="433793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A0B1897-CC29-4A62-83E5-C5360AD1647F}"/>
              </a:ext>
            </a:extLst>
          </p:cNvPr>
          <p:cNvSpPr/>
          <p:nvPr/>
        </p:nvSpPr>
        <p:spPr>
          <a:xfrm>
            <a:off x="1329985" y="3632735"/>
            <a:ext cx="2489023" cy="46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22CEB1A-20AD-4B84-B18B-D1A566BD1FB9}"/>
              </a:ext>
            </a:extLst>
          </p:cNvPr>
          <p:cNvSpPr/>
          <p:nvPr/>
        </p:nvSpPr>
        <p:spPr>
          <a:xfrm>
            <a:off x="1263723" y="4780714"/>
            <a:ext cx="2592000" cy="46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D757CCF-C3DF-48DE-9B35-93BE2C6E270A}"/>
              </a:ext>
            </a:extLst>
          </p:cNvPr>
          <p:cNvGrpSpPr/>
          <p:nvPr/>
        </p:nvGrpSpPr>
        <p:grpSpPr>
          <a:xfrm>
            <a:off x="625033" y="1954927"/>
            <a:ext cx="3962400" cy="4114800"/>
            <a:chOff x="4386470" y="2375521"/>
            <a:chExt cx="3962400" cy="4114800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4F021A8E-269C-4FBA-A177-00D63BEBF4DC}"/>
                </a:ext>
              </a:extLst>
            </p:cNvPr>
            <p:cNvGrpSpPr/>
            <p:nvPr/>
          </p:nvGrpSpPr>
          <p:grpSpPr>
            <a:xfrm>
              <a:off x="4386470" y="2375521"/>
              <a:ext cx="3962400" cy="4114800"/>
              <a:chOff x="4386470" y="2375521"/>
              <a:chExt cx="3962400" cy="4114800"/>
            </a:xfrm>
          </p:grpSpPr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60D72FB1-8F3C-4486-958D-3F3F42C672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6470" y="2375521"/>
                <a:ext cx="3962400" cy="411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CK  J   K   Q</a:t>
                </a:r>
                <a:r>
                  <a:rPr lang="es-ES" altLang="es-AR" sz="2800" baseline="-25000" dirty="0"/>
                  <a:t>n+1</a:t>
                </a:r>
                <a:endParaRPr lang="es-ES" altLang="es-AR" sz="28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0   0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baseline="-25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baseline="-25000" dirty="0"/>
                  <a:t>               </a:t>
                </a:r>
                <a:r>
                  <a:rPr lang="es-ES" altLang="es-AR" sz="2800" dirty="0"/>
                  <a:t>    0   1    0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1   0    1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1   1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1,0,   x   </a:t>
                </a:r>
                <a:r>
                  <a:rPr lang="es-ES" altLang="es-AR" sz="2800" dirty="0" err="1"/>
                  <a:t>x</a:t>
                </a:r>
                <a:r>
                  <a:rPr lang="es-ES" altLang="es-AR" sz="2800" dirty="0"/>
                  <a:t>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dirty="0"/>
              </a:p>
            </p:txBody>
          </p:sp>
          <p:sp>
            <p:nvSpPr>
              <p:cNvPr id="37" name="Line 4">
                <a:extLst>
                  <a:ext uri="{FF2B5EF4-FFF2-40B4-BE49-F238E27FC236}">
                    <a16:creationId xmlns:a16="http://schemas.microsoft.com/office/drawing/2014/main" id="{3B2E7858-15CE-48B2-8BA8-9153866F6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3310" y="2428529"/>
                <a:ext cx="0" cy="3276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38" name="Line 5">
                <a:extLst>
                  <a:ext uri="{FF2B5EF4-FFF2-40B4-BE49-F238E27FC236}">
                    <a16:creationId xmlns:a16="http://schemas.microsoft.com/office/drawing/2014/main" id="{0B283B6C-7141-42D9-9452-C5E83F9A2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0014" y="2959170"/>
                <a:ext cx="2844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8BAC9E2-E771-4F1E-85D8-34C9BDA6A31F}"/>
                  </a:ext>
                </a:extLst>
              </p:cNvPr>
              <p:cNvCxnSpPr/>
              <p:nvPr/>
            </p:nvCxnSpPr>
            <p:spPr>
              <a:xfrm>
                <a:off x="6916248" y="4651513"/>
                <a:ext cx="35780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C15D36FD-1CB5-4D5C-A2DE-662CDE4C6704}"/>
                </a:ext>
              </a:extLst>
            </p:cNvPr>
            <p:cNvCxnSpPr/>
            <p:nvPr/>
          </p:nvCxnSpPr>
          <p:spPr>
            <a:xfrm>
              <a:off x="5430381" y="3065244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99D9C86A-B266-4EC7-B534-FDB2A9FB6ABC}"/>
                </a:ext>
              </a:extLst>
            </p:cNvPr>
            <p:cNvCxnSpPr/>
            <p:nvPr/>
          </p:nvCxnSpPr>
          <p:spPr>
            <a:xfrm>
              <a:off x="5444239" y="4180921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751F100B-3227-4A79-BB95-C4CF36A230E0}"/>
                </a:ext>
              </a:extLst>
            </p:cNvPr>
            <p:cNvCxnSpPr/>
            <p:nvPr/>
          </p:nvCxnSpPr>
          <p:spPr>
            <a:xfrm>
              <a:off x="5427371" y="4761522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BA9D0BCF-5D42-4E69-A6AE-96473A4F8396}"/>
                </a:ext>
              </a:extLst>
            </p:cNvPr>
            <p:cNvCxnSpPr/>
            <p:nvPr/>
          </p:nvCxnSpPr>
          <p:spPr>
            <a:xfrm>
              <a:off x="5461107" y="3628461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614E2FD-F60E-486A-BEDF-FCAEA9F73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5543" y="5261108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C8F062-1745-44A9-A18A-2F39F1A3AB75}"/>
              </a:ext>
            </a:extLst>
          </p:cNvPr>
          <p:cNvSpPr txBox="1"/>
          <p:nvPr/>
        </p:nvSpPr>
        <p:spPr>
          <a:xfrm>
            <a:off x="10492330" y="1640343"/>
            <a:ext cx="10213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C000"/>
                </a:solidFill>
              </a:rPr>
              <a:t>J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rgbClr val="FFFF00"/>
                </a:solidFill>
              </a:rPr>
              <a:t>K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rgbClr val="FF0000"/>
                </a:solidFill>
              </a:rPr>
              <a:t>Q</a:t>
            </a:r>
            <a:r>
              <a:rPr lang="es-AR" sz="2800" baseline="-25000" dirty="0">
                <a:solidFill>
                  <a:srgbClr val="FF0000"/>
                </a:solidFill>
              </a:rPr>
              <a:t>n+1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2800" dirty="0" err="1">
                <a:solidFill>
                  <a:srgbClr val="00B050"/>
                </a:solidFill>
              </a:rPr>
              <a:t>Ck</a:t>
            </a:r>
            <a:endParaRPr lang="es-AR" sz="2800" dirty="0">
              <a:solidFill>
                <a:srgbClr val="00B05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05D9745-B992-44C5-BC6A-42028A42A896}"/>
              </a:ext>
            </a:extLst>
          </p:cNvPr>
          <p:cNvSpPr txBox="1"/>
          <p:nvPr/>
        </p:nvSpPr>
        <p:spPr>
          <a:xfrm>
            <a:off x="247100" y="184090"/>
            <a:ext cx="4372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>
                <a:solidFill>
                  <a:srgbClr val="7030A0"/>
                </a:solidFill>
              </a:rPr>
              <a:t>Flip-flop</a:t>
            </a:r>
            <a:r>
              <a:rPr lang="es-AR" sz="2800" dirty="0">
                <a:solidFill>
                  <a:srgbClr val="7030A0"/>
                </a:solidFill>
              </a:rPr>
              <a:t> JK activado por flanco descendente</a:t>
            </a:r>
          </a:p>
        </p:txBody>
      </p:sp>
    </p:spTree>
    <p:extLst>
      <p:ext uri="{BB962C8B-B14F-4D97-AF65-F5344CB8AC3E}">
        <p14:creationId xmlns:p14="http://schemas.microsoft.com/office/powerpoint/2010/main" val="38857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D30EA2-8070-48EC-BC41-2869CA1A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0D12C-3EB2-43EA-A6B2-81D13251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C5AC0F-8924-4352-AAD3-44C519317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8" r="2" b="817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A796071E-2EB3-4DB7-AC56-CCD969349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6F1B57-63ED-403B-B8B2-65FD97613934}"/>
              </a:ext>
            </a:extLst>
          </p:cNvPr>
          <p:cNvCxnSpPr/>
          <p:nvPr/>
        </p:nvCxnSpPr>
        <p:spPr>
          <a:xfrm>
            <a:off x="5845634" y="1441179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61C9A0E-3AAF-4C4B-B0F4-68B99BD3C78A}"/>
              </a:ext>
            </a:extLst>
          </p:cNvPr>
          <p:cNvCxnSpPr/>
          <p:nvPr/>
        </p:nvCxnSpPr>
        <p:spPr>
          <a:xfrm>
            <a:off x="6104059" y="1434553"/>
            <a:ext cx="0" cy="3168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782CD49-4EB1-4D78-BA7F-B9D27038D695}"/>
              </a:ext>
            </a:extLst>
          </p:cNvPr>
          <p:cNvCxnSpPr/>
          <p:nvPr/>
        </p:nvCxnSpPr>
        <p:spPr>
          <a:xfrm>
            <a:off x="6932306" y="1441183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89DC0F87-4AFF-4DEE-A959-8AF6A5C2F219}"/>
              </a:ext>
            </a:extLst>
          </p:cNvPr>
          <p:cNvSpPr/>
          <p:nvPr/>
        </p:nvSpPr>
        <p:spPr>
          <a:xfrm rot="10800000">
            <a:off x="5760382" y="4225015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1D86AA67-ED82-4DCC-93F8-BE73F68AC86B}"/>
              </a:ext>
            </a:extLst>
          </p:cNvPr>
          <p:cNvSpPr/>
          <p:nvPr/>
        </p:nvSpPr>
        <p:spPr>
          <a:xfrm rot="10800000">
            <a:off x="9027039" y="4223394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A0D74D4-AFC1-4916-BF4F-2C397D5A8B98}"/>
              </a:ext>
            </a:extLst>
          </p:cNvPr>
          <p:cNvSpPr/>
          <p:nvPr/>
        </p:nvSpPr>
        <p:spPr>
          <a:xfrm rot="10800000">
            <a:off x="7946989" y="4223395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9596C0E6-A0E8-4645-85FC-CB1CBA8169A4}"/>
              </a:ext>
            </a:extLst>
          </p:cNvPr>
          <p:cNvSpPr/>
          <p:nvPr/>
        </p:nvSpPr>
        <p:spPr>
          <a:xfrm rot="10800000">
            <a:off x="6853686" y="4223394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3B9F33-DDF3-4768-9D24-974E928F08D4}"/>
              </a:ext>
            </a:extLst>
          </p:cNvPr>
          <p:cNvSpPr/>
          <p:nvPr/>
        </p:nvSpPr>
        <p:spPr>
          <a:xfrm>
            <a:off x="1348577" y="2583287"/>
            <a:ext cx="2484000" cy="46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BFAC9B7-D641-46A0-A67C-CE9DABB6A1A9}"/>
              </a:ext>
            </a:extLst>
          </p:cNvPr>
          <p:cNvSpPr/>
          <p:nvPr/>
        </p:nvSpPr>
        <p:spPr>
          <a:xfrm>
            <a:off x="1269065" y="4770468"/>
            <a:ext cx="2592000" cy="46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5C29F3-C0C3-4910-82B7-8D74635C6055}"/>
              </a:ext>
            </a:extLst>
          </p:cNvPr>
          <p:cNvSpPr/>
          <p:nvPr/>
        </p:nvSpPr>
        <p:spPr>
          <a:xfrm>
            <a:off x="1348577" y="3119366"/>
            <a:ext cx="2484000" cy="46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5E1F354-C615-4D77-88E3-8971DEFD3506}"/>
              </a:ext>
            </a:extLst>
          </p:cNvPr>
          <p:cNvGrpSpPr/>
          <p:nvPr/>
        </p:nvGrpSpPr>
        <p:grpSpPr>
          <a:xfrm>
            <a:off x="625033" y="1954927"/>
            <a:ext cx="3962400" cy="4114800"/>
            <a:chOff x="4386470" y="2375521"/>
            <a:chExt cx="3962400" cy="411480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7BBF924-A7C7-49D8-9770-D00B14166F0C}"/>
                </a:ext>
              </a:extLst>
            </p:cNvPr>
            <p:cNvGrpSpPr/>
            <p:nvPr/>
          </p:nvGrpSpPr>
          <p:grpSpPr>
            <a:xfrm>
              <a:off x="4386470" y="2375521"/>
              <a:ext cx="3962400" cy="4114800"/>
              <a:chOff x="4386470" y="2375521"/>
              <a:chExt cx="3962400" cy="4114800"/>
            </a:xfrm>
          </p:grpSpPr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F6F1F7CD-1F76-47CF-AAC8-9999F111487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6470" y="2375521"/>
                <a:ext cx="3962400" cy="411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CK  J   K   Q</a:t>
                </a:r>
                <a:r>
                  <a:rPr lang="es-ES" altLang="es-AR" sz="2800" baseline="-25000" dirty="0"/>
                  <a:t>n+1</a:t>
                </a:r>
                <a:endParaRPr lang="es-ES" altLang="es-AR" sz="28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0   0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baseline="-25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baseline="-25000" dirty="0"/>
                  <a:t>               </a:t>
                </a:r>
                <a:r>
                  <a:rPr lang="es-ES" altLang="es-AR" sz="2800" dirty="0"/>
                  <a:t>    0   1    0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1   0    1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1   1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1,0,   x   </a:t>
                </a:r>
                <a:r>
                  <a:rPr lang="es-ES" altLang="es-AR" sz="2800" dirty="0" err="1"/>
                  <a:t>x</a:t>
                </a:r>
                <a:r>
                  <a:rPr lang="es-ES" altLang="es-AR" sz="2800" dirty="0"/>
                  <a:t>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dirty="0"/>
              </a:p>
            </p:txBody>
          </p:sp>
          <p:sp>
            <p:nvSpPr>
              <p:cNvPr id="28" name="Line 4">
                <a:extLst>
                  <a:ext uri="{FF2B5EF4-FFF2-40B4-BE49-F238E27FC236}">
                    <a16:creationId xmlns:a16="http://schemas.microsoft.com/office/drawing/2014/main" id="{153BC68B-228D-463A-A30F-9B8832F42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3310" y="2428529"/>
                <a:ext cx="0" cy="3276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29" name="Line 5">
                <a:extLst>
                  <a:ext uri="{FF2B5EF4-FFF2-40B4-BE49-F238E27FC236}">
                    <a16:creationId xmlns:a16="http://schemas.microsoft.com/office/drawing/2014/main" id="{8C04233E-3A13-4AF9-9F07-8B6A54A3D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0014" y="2959170"/>
                <a:ext cx="2844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B2DB75EB-60DE-45B0-937C-31D6F966194C}"/>
                  </a:ext>
                </a:extLst>
              </p:cNvPr>
              <p:cNvCxnSpPr/>
              <p:nvPr/>
            </p:nvCxnSpPr>
            <p:spPr>
              <a:xfrm>
                <a:off x="6916248" y="4651513"/>
                <a:ext cx="35780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D5FEA0D9-3544-488F-8E7E-5475EBDA22E9}"/>
                </a:ext>
              </a:extLst>
            </p:cNvPr>
            <p:cNvCxnSpPr/>
            <p:nvPr/>
          </p:nvCxnSpPr>
          <p:spPr>
            <a:xfrm>
              <a:off x="5430381" y="3065244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3A22E34F-F1BB-424D-A56E-3DBB344A7B81}"/>
                </a:ext>
              </a:extLst>
            </p:cNvPr>
            <p:cNvCxnSpPr/>
            <p:nvPr/>
          </p:nvCxnSpPr>
          <p:spPr>
            <a:xfrm>
              <a:off x="5444239" y="4180921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326DACD-5DA0-4802-82CE-509A46440173}"/>
                </a:ext>
              </a:extLst>
            </p:cNvPr>
            <p:cNvCxnSpPr/>
            <p:nvPr/>
          </p:nvCxnSpPr>
          <p:spPr>
            <a:xfrm>
              <a:off x="5427371" y="4761522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C4E4C026-0431-42C2-A6B6-4A7E375E6417}"/>
                </a:ext>
              </a:extLst>
            </p:cNvPr>
            <p:cNvCxnSpPr/>
            <p:nvPr/>
          </p:nvCxnSpPr>
          <p:spPr>
            <a:xfrm>
              <a:off x="5461107" y="3628461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FA5BB46F-BE40-4C44-8E26-41EB551C4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5543" y="5261108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CA555E4-B764-4234-BE29-48738F5A1FE3}"/>
              </a:ext>
            </a:extLst>
          </p:cNvPr>
          <p:cNvSpPr txBox="1"/>
          <p:nvPr/>
        </p:nvSpPr>
        <p:spPr>
          <a:xfrm>
            <a:off x="247100" y="184090"/>
            <a:ext cx="4372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>
                <a:solidFill>
                  <a:srgbClr val="7030A0"/>
                </a:solidFill>
              </a:rPr>
              <a:t>Flip-flop</a:t>
            </a:r>
            <a:r>
              <a:rPr lang="es-AR" sz="2800" dirty="0">
                <a:solidFill>
                  <a:srgbClr val="7030A0"/>
                </a:solidFill>
              </a:rPr>
              <a:t> JK activado por flanco descendente</a:t>
            </a:r>
          </a:p>
        </p:txBody>
      </p:sp>
    </p:spTree>
    <p:extLst>
      <p:ext uri="{BB962C8B-B14F-4D97-AF65-F5344CB8AC3E}">
        <p14:creationId xmlns:p14="http://schemas.microsoft.com/office/powerpoint/2010/main" val="9288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D30EA2-8070-48EC-BC41-2869CA1A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B222879-0483-48A3-A320-A6829DD99DA6}"/>
              </a:ext>
            </a:extLst>
          </p:cNvPr>
          <p:cNvSpPr/>
          <p:nvPr/>
        </p:nvSpPr>
        <p:spPr>
          <a:xfrm>
            <a:off x="1348577" y="4158443"/>
            <a:ext cx="2484000" cy="54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0D12C-3EB2-43EA-A6B2-81D13251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132807-0AC1-4060-8E17-7D5DEB69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A796071E-2EB3-4DB7-AC56-CCD969349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8D804F-F1A4-4C71-A4F7-F2C0B4659B4A}"/>
              </a:ext>
            </a:extLst>
          </p:cNvPr>
          <p:cNvCxnSpPr/>
          <p:nvPr/>
        </p:nvCxnSpPr>
        <p:spPr>
          <a:xfrm>
            <a:off x="5554086" y="1464369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F8637A0-6285-4BE1-A9C1-4B9A4A3ED765}"/>
              </a:ext>
            </a:extLst>
          </p:cNvPr>
          <p:cNvCxnSpPr/>
          <p:nvPr/>
        </p:nvCxnSpPr>
        <p:spPr>
          <a:xfrm>
            <a:off x="8688226" y="1454431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8E48C3C-06F4-4190-9F43-8B7B81B5FD44}"/>
              </a:ext>
            </a:extLst>
          </p:cNvPr>
          <p:cNvCxnSpPr/>
          <p:nvPr/>
        </p:nvCxnSpPr>
        <p:spPr>
          <a:xfrm>
            <a:off x="6601008" y="1480932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09564E5-C4BC-44A4-BD76-CC94BCD82A1C}"/>
              </a:ext>
            </a:extLst>
          </p:cNvPr>
          <p:cNvCxnSpPr/>
          <p:nvPr/>
        </p:nvCxnSpPr>
        <p:spPr>
          <a:xfrm>
            <a:off x="7641305" y="1469946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D02D2FF-0769-4751-B5FD-8F0D7C25505F}"/>
              </a:ext>
            </a:extLst>
          </p:cNvPr>
          <p:cNvSpPr/>
          <p:nvPr/>
        </p:nvSpPr>
        <p:spPr>
          <a:xfrm rot="10800000">
            <a:off x="5482086" y="4248568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30261787-A1E9-4BD5-9AF1-073E5C98B1C1}"/>
              </a:ext>
            </a:extLst>
          </p:cNvPr>
          <p:cNvSpPr/>
          <p:nvPr/>
        </p:nvSpPr>
        <p:spPr>
          <a:xfrm rot="10800000">
            <a:off x="6529008" y="4248569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397007CF-067F-4423-B320-D5AF11C94045}"/>
              </a:ext>
            </a:extLst>
          </p:cNvPr>
          <p:cNvSpPr/>
          <p:nvPr/>
        </p:nvSpPr>
        <p:spPr>
          <a:xfrm rot="10800000">
            <a:off x="8618670" y="4248569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E05AF78-2C81-4E42-8B42-88BFCDEF9CA2}"/>
              </a:ext>
            </a:extLst>
          </p:cNvPr>
          <p:cNvSpPr/>
          <p:nvPr/>
        </p:nvSpPr>
        <p:spPr>
          <a:xfrm rot="10800000">
            <a:off x="7569305" y="4248569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402588-7146-4B0D-A463-70115E0F5AC4}"/>
              </a:ext>
            </a:extLst>
          </p:cNvPr>
          <p:cNvGrpSpPr/>
          <p:nvPr/>
        </p:nvGrpSpPr>
        <p:grpSpPr>
          <a:xfrm>
            <a:off x="625033" y="1954927"/>
            <a:ext cx="3962400" cy="4114800"/>
            <a:chOff x="4386470" y="2375521"/>
            <a:chExt cx="3962400" cy="411480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0103C3EB-5F9F-4BEC-910E-2FC862C5D3F6}"/>
                </a:ext>
              </a:extLst>
            </p:cNvPr>
            <p:cNvGrpSpPr/>
            <p:nvPr/>
          </p:nvGrpSpPr>
          <p:grpSpPr>
            <a:xfrm>
              <a:off x="4386470" y="2375521"/>
              <a:ext cx="3962400" cy="4114800"/>
              <a:chOff x="4386470" y="2375521"/>
              <a:chExt cx="3962400" cy="4114800"/>
            </a:xfrm>
          </p:grpSpPr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A993ABA7-660B-4D17-A31F-490E1F4152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6470" y="2375521"/>
                <a:ext cx="3962400" cy="411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CK  J   K   Q</a:t>
                </a:r>
                <a:r>
                  <a:rPr lang="es-ES" altLang="es-AR" sz="2800" baseline="-25000" dirty="0"/>
                  <a:t>n+1</a:t>
                </a:r>
                <a:endParaRPr lang="es-ES" altLang="es-AR" sz="28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0   0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baseline="-25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baseline="-25000" dirty="0"/>
                  <a:t>               </a:t>
                </a:r>
                <a:r>
                  <a:rPr lang="es-ES" altLang="es-AR" sz="2800" dirty="0"/>
                  <a:t>    0   1    0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1   0    1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        1   1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s-ES" altLang="es-AR" sz="2800" dirty="0"/>
                  <a:t>      1,0,   x   </a:t>
                </a:r>
                <a:r>
                  <a:rPr lang="es-ES" altLang="es-AR" sz="2800" dirty="0" err="1"/>
                  <a:t>x</a:t>
                </a:r>
                <a:r>
                  <a:rPr lang="es-ES" altLang="es-AR" sz="2800" dirty="0"/>
                  <a:t>    </a:t>
                </a:r>
                <a:r>
                  <a:rPr lang="es-ES" altLang="es-AR" sz="2800" dirty="0" err="1"/>
                  <a:t>Q</a:t>
                </a:r>
                <a:r>
                  <a:rPr lang="es-ES" altLang="es-AR" sz="2800" baseline="-25000" dirty="0" err="1"/>
                  <a:t>n</a:t>
                </a:r>
                <a:endParaRPr lang="es-ES" altLang="es-AR" sz="2800" dirty="0"/>
              </a:p>
            </p:txBody>
          </p:sp>
          <p:sp>
            <p:nvSpPr>
              <p:cNvPr id="28" name="Line 4">
                <a:extLst>
                  <a:ext uri="{FF2B5EF4-FFF2-40B4-BE49-F238E27FC236}">
                    <a16:creationId xmlns:a16="http://schemas.microsoft.com/office/drawing/2014/main" id="{B442F8C2-FB50-40DD-B170-7E8D791E4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3310" y="2428529"/>
                <a:ext cx="0" cy="3276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29" name="Line 5">
                <a:extLst>
                  <a:ext uri="{FF2B5EF4-FFF2-40B4-BE49-F238E27FC236}">
                    <a16:creationId xmlns:a16="http://schemas.microsoft.com/office/drawing/2014/main" id="{116490B5-556A-4D14-B1FE-2682F576E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0014" y="2959170"/>
                <a:ext cx="2844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CA4AF713-6698-4714-8A2F-E855C8499B6A}"/>
                  </a:ext>
                </a:extLst>
              </p:cNvPr>
              <p:cNvCxnSpPr/>
              <p:nvPr/>
            </p:nvCxnSpPr>
            <p:spPr>
              <a:xfrm>
                <a:off x="6916248" y="4651513"/>
                <a:ext cx="35780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932636B0-095B-4ABA-98FC-D90B1206BBC4}"/>
                </a:ext>
              </a:extLst>
            </p:cNvPr>
            <p:cNvCxnSpPr/>
            <p:nvPr/>
          </p:nvCxnSpPr>
          <p:spPr>
            <a:xfrm>
              <a:off x="5430381" y="3065244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22FA9EEB-9B4B-409B-8E47-D5ECF31DE0BF}"/>
                </a:ext>
              </a:extLst>
            </p:cNvPr>
            <p:cNvCxnSpPr/>
            <p:nvPr/>
          </p:nvCxnSpPr>
          <p:spPr>
            <a:xfrm>
              <a:off x="5444239" y="4180921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36A263C-516B-4049-9BC5-A68B8E5D0A68}"/>
                </a:ext>
              </a:extLst>
            </p:cNvPr>
            <p:cNvCxnSpPr/>
            <p:nvPr/>
          </p:nvCxnSpPr>
          <p:spPr>
            <a:xfrm>
              <a:off x="5427371" y="4761522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B3472E7D-5097-4B59-AFAA-FB8C6CD256A2}"/>
                </a:ext>
              </a:extLst>
            </p:cNvPr>
            <p:cNvCxnSpPr/>
            <p:nvPr/>
          </p:nvCxnSpPr>
          <p:spPr>
            <a:xfrm>
              <a:off x="5461107" y="3628461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BBD7C828-0C3F-4A56-B047-DBEE84B52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5543" y="5261108"/>
              <a:ext cx="0" cy="2520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C2F1F8D-E76D-4818-8614-BB6778BDF636}"/>
              </a:ext>
            </a:extLst>
          </p:cNvPr>
          <p:cNvSpPr txBox="1"/>
          <p:nvPr/>
        </p:nvSpPr>
        <p:spPr>
          <a:xfrm>
            <a:off x="247100" y="184090"/>
            <a:ext cx="4372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>
                <a:solidFill>
                  <a:srgbClr val="7030A0"/>
                </a:solidFill>
              </a:rPr>
              <a:t>Flip-flop</a:t>
            </a:r>
            <a:r>
              <a:rPr lang="es-AR" sz="2800" dirty="0">
                <a:solidFill>
                  <a:srgbClr val="7030A0"/>
                </a:solidFill>
              </a:rPr>
              <a:t> JK activado por flanco descendente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41C1D-8BD3-4866-B29D-285182C1B5B0}"/>
              </a:ext>
            </a:extLst>
          </p:cNvPr>
          <p:cNvSpPr txBox="1"/>
          <p:nvPr/>
        </p:nvSpPr>
        <p:spPr>
          <a:xfrm>
            <a:off x="10131664" y="1139689"/>
            <a:ext cx="1076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C000"/>
                </a:solidFill>
              </a:rPr>
              <a:t>J=1</a:t>
            </a:r>
          </a:p>
          <a:p>
            <a:endParaRPr lang="es-AR" sz="2800" dirty="0"/>
          </a:p>
          <a:p>
            <a:r>
              <a:rPr lang="es-AR" sz="2800" dirty="0">
                <a:solidFill>
                  <a:srgbClr val="FFFF00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0047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F1D75F5-6325-4C14-80D4-85530CB6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25" y="632783"/>
            <a:ext cx="9493519" cy="507870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3B188D71-6BED-42D7-92C5-256D6A1D22BD}"/>
              </a:ext>
            </a:extLst>
          </p:cNvPr>
          <p:cNvSpPr/>
          <p:nvPr/>
        </p:nvSpPr>
        <p:spPr>
          <a:xfrm rot="10800000">
            <a:off x="2076278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53B90014-AC39-4F64-8716-A00AD3138F7F}"/>
              </a:ext>
            </a:extLst>
          </p:cNvPr>
          <p:cNvSpPr/>
          <p:nvPr/>
        </p:nvSpPr>
        <p:spPr>
          <a:xfrm rot="10800000">
            <a:off x="2944296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4E3263F6-1F08-4EDC-B84D-FD293EDD708C}"/>
              </a:ext>
            </a:extLst>
          </p:cNvPr>
          <p:cNvSpPr/>
          <p:nvPr/>
        </p:nvSpPr>
        <p:spPr>
          <a:xfrm rot="10800000">
            <a:off x="3812313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CA340624-A1EC-4BFA-B14A-45054BCCD4DA}"/>
              </a:ext>
            </a:extLst>
          </p:cNvPr>
          <p:cNvSpPr/>
          <p:nvPr/>
        </p:nvSpPr>
        <p:spPr>
          <a:xfrm rot="10800000">
            <a:off x="4693581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F76CC46D-124C-4EF5-8340-72FD42BC33EF}"/>
              </a:ext>
            </a:extLst>
          </p:cNvPr>
          <p:cNvSpPr/>
          <p:nvPr/>
        </p:nvSpPr>
        <p:spPr>
          <a:xfrm rot="10800000">
            <a:off x="5569108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1B955A69-C5CC-4910-993F-97233B792230}"/>
              </a:ext>
            </a:extLst>
          </p:cNvPr>
          <p:cNvSpPr/>
          <p:nvPr/>
        </p:nvSpPr>
        <p:spPr>
          <a:xfrm rot="10800000">
            <a:off x="6439433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957565AD-2334-4F8A-BA4B-1F0972409CE1}"/>
              </a:ext>
            </a:extLst>
          </p:cNvPr>
          <p:cNvSpPr/>
          <p:nvPr/>
        </p:nvSpPr>
        <p:spPr>
          <a:xfrm rot="10800000">
            <a:off x="7323009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5C8A630-D6EE-45C8-94CF-AE227ED2AB5E}"/>
              </a:ext>
            </a:extLst>
          </p:cNvPr>
          <p:cNvSpPr/>
          <p:nvPr/>
        </p:nvSpPr>
        <p:spPr>
          <a:xfrm rot="10800000">
            <a:off x="8205502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3D7E5CC-DDAE-488B-95D2-9A5A7EF06CBC}"/>
              </a:ext>
            </a:extLst>
          </p:cNvPr>
          <p:cNvSpPr/>
          <p:nvPr/>
        </p:nvSpPr>
        <p:spPr>
          <a:xfrm rot="10800000">
            <a:off x="9063936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FFA1364-6E85-4728-9CD2-AAAE13819246}"/>
              </a:ext>
            </a:extLst>
          </p:cNvPr>
          <p:cNvSpPr/>
          <p:nvPr/>
        </p:nvSpPr>
        <p:spPr>
          <a:xfrm rot="10800000">
            <a:off x="9948874" y="4199466"/>
            <a:ext cx="144000" cy="216000"/>
          </a:xfrm>
          <a:prstGeom prst="triangle">
            <a:avLst/>
          </a:prstGeom>
          <a:solidFill>
            <a:srgbClr val="007033"/>
          </a:solidFill>
          <a:ln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7A858A-102F-49A0-BC8B-85950875E14F}"/>
              </a:ext>
            </a:extLst>
          </p:cNvPr>
          <p:cNvCxnSpPr/>
          <p:nvPr/>
        </p:nvCxnSpPr>
        <p:spPr>
          <a:xfrm>
            <a:off x="2154018" y="1464374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7BF773D-D8E2-496F-8D85-21A0298CE1D8}"/>
              </a:ext>
            </a:extLst>
          </p:cNvPr>
          <p:cNvCxnSpPr/>
          <p:nvPr/>
        </p:nvCxnSpPr>
        <p:spPr>
          <a:xfrm>
            <a:off x="3022036" y="1477626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782FC67-AF41-4DEF-B806-055ED806FEF4}"/>
              </a:ext>
            </a:extLst>
          </p:cNvPr>
          <p:cNvCxnSpPr/>
          <p:nvPr/>
        </p:nvCxnSpPr>
        <p:spPr>
          <a:xfrm>
            <a:off x="3890053" y="1464374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E432FF8-BD14-44A9-AB21-5E592B89AFBA}"/>
              </a:ext>
            </a:extLst>
          </p:cNvPr>
          <p:cNvCxnSpPr/>
          <p:nvPr/>
        </p:nvCxnSpPr>
        <p:spPr>
          <a:xfrm>
            <a:off x="4778834" y="1483205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A421612-A5BF-426E-84D9-D30EC0258472}"/>
              </a:ext>
            </a:extLst>
          </p:cNvPr>
          <p:cNvCxnSpPr/>
          <p:nvPr/>
        </p:nvCxnSpPr>
        <p:spPr>
          <a:xfrm>
            <a:off x="5646848" y="1464374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CF0E35C-4453-49CB-BA11-37840B25639F}"/>
              </a:ext>
            </a:extLst>
          </p:cNvPr>
          <p:cNvCxnSpPr/>
          <p:nvPr/>
        </p:nvCxnSpPr>
        <p:spPr>
          <a:xfrm>
            <a:off x="10034665" y="1464374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76E3396-6AA7-47EE-BA19-1D0B5133D63E}"/>
              </a:ext>
            </a:extLst>
          </p:cNvPr>
          <p:cNvCxnSpPr/>
          <p:nvPr/>
        </p:nvCxnSpPr>
        <p:spPr>
          <a:xfrm>
            <a:off x="6517173" y="1477626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9F1A3CD-0654-452D-85B9-30A41380DD07}"/>
              </a:ext>
            </a:extLst>
          </p:cNvPr>
          <p:cNvCxnSpPr/>
          <p:nvPr/>
        </p:nvCxnSpPr>
        <p:spPr>
          <a:xfrm>
            <a:off x="9149727" y="1464374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5BF114F-F214-4DBA-82B3-02817F11576F}"/>
              </a:ext>
            </a:extLst>
          </p:cNvPr>
          <p:cNvCxnSpPr/>
          <p:nvPr/>
        </p:nvCxnSpPr>
        <p:spPr>
          <a:xfrm>
            <a:off x="8283242" y="1451122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2EEE754-F898-4F90-8526-D09C6B61E5D5}"/>
              </a:ext>
            </a:extLst>
          </p:cNvPr>
          <p:cNvCxnSpPr/>
          <p:nvPr/>
        </p:nvCxnSpPr>
        <p:spPr>
          <a:xfrm>
            <a:off x="7414001" y="1464374"/>
            <a:ext cx="0" cy="2520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057369F-CBAE-4E73-B177-D986430F0173}"/>
              </a:ext>
            </a:extLst>
          </p:cNvPr>
          <p:cNvSpPr txBox="1"/>
          <p:nvPr/>
        </p:nvSpPr>
        <p:spPr>
          <a:xfrm>
            <a:off x="2152796" y="1709065"/>
            <a:ext cx="702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2800" dirty="0" err="1">
                <a:solidFill>
                  <a:schemeClr val="bg1"/>
                </a:solidFill>
              </a:rPr>
              <a:t>Q</a:t>
            </a:r>
            <a:r>
              <a:rPr lang="es-AR" sz="2800" baseline="-25000" dirty="0" err="1">
                <a:solidFill>
                  <a:schemeClr val="bg1"/>
                </a:solidFill>
              </a:rPr>
              <a:t>n</a:t>
            </a:r>
            <a:endParaRPr lang="es-AR" sz="2800" baseline="-25000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74014E9-21E8-4C68-B07A-408385ED0243}"/>
              </a:ext>
            </a:extLst>
          </p:cNvPr>
          <p:cNvGrpSpPr/>
          <p:nvPr/>
        </p:nvGrpSpPr>
        <p:grpSpPr>
          <a:xfrm>
            <a:off x="3918864" y="2001352"/>
            <a:ext cx="702793" cy="1908215"/>
            <a:chOff x="3918864" y="2001352"/>
            <a:chExt cx="702793" cy="1908215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C7170D3-994C-4A14-AED1-E92D3916FA16}"/>
                </a:ext>
              </a:extLst>
            </p:cNvPr>
            <p:cNvSpPr txBox="1"/>
            <p:nvPr/>
          </p:nvSpPr>
          <p:spPr>
            <a:xfrm>
              <a:off x="3918864" y="2001352"/>
              <a:ext cx="702793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solidFill>
                    <a:schemeClr val="bg1"/>
                  </a:solidFill>
                </a:rPr>
                <a:t>1</a:t>
              </a:r>
            </a:p>
            <a:p>
              <a:endParaRPr lang="es-AR" sz="1400" dirty="0">
                <a:solidFill>
                  <a:schemeClr val="bg1"/>
                </a:solidFill>
              </a:endParaRPr>
            </a:p>
            <a:p>
              <a:r>
                <a:rPr lang="es-AR" sz="2800" dirty="0">
                  <a:solidFill>
                    <a:schemeClr val="bg1"/>
                  </a:solidFill>
                </a:rPr>
                <a:t>1</a:t>
              </a:r>
            </a:p>
            <a:p>
              <a:endParaRPr lang="es-AR" sz="1000" dirty="0">
                <a:solidFill>
                  <a:schemeClr val="bg1"/>
                </a:solidFill>
              </a:endParaRPr>
            </a:p>
            <a:p>
              <a:endParaRPr lang="es-AR" sz="1000" dirty="0">
                <a:solidFill>
                  <a:schemeClr val="bg1"/>
                </a:solidFill>
              </a:endParaRPr>
            </a:p>
            <a:p>
              <a:r>
                <a:rPr lang="es-AR" sz="2800" dirty="0" err="1">
                  <a:solidFill>
                    <a:schemeClr val="bg1"/>
                  </a:solidFill>
                </a:rPr>
                <a:t>Q</a:t>
              </a:r>
              <a:r>
                <a:rPr lang="es-AR" sz="2800" baseline="-25000" dirty="0" err="1">
                  <a:solidFill>
                    <a:schemeClr val="bg1"/>
                  </a:solidFill>
                </a:rPr>
                <a:t>n</a:t>
              </a:r>
              <a:endParaRPr lang="es-AR" sz="2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B4C1D16-C0DE-40EA-90B4-00D40DA4FCC1}"/>
                </a:ext>
              </a:extLst>
            </p:cNvPr>
            <p:cNvCxnSpPr/>
            <p:nvPr/>
          </p:nvCxnSpPr>
          <p:spPr>
            <a:xfrm>
              <a:off x="4041929" y="3426233"/>
              <a:ext cx="4301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B064BD-DE33-4597-97CA-E579D2D7C181}"/>
              </a:ext>
            </a:extLst>
          </p:cNvPr>
          <p:cNvSpPr txBox="1"/>
          <p:nvPr/>
        </p:nvSpPr>
        <p:spPr>
          <a:xfrm>
            <a:off x="2918324" y="2047736"/>
            <a:ext cx="7027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1</a:t>
            </a:r>
          </a:p>
          <a:p>
            <a:endParaRPr lang="es-AR" sz="14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  <a:p>
            <a:endParaRPr lang="es-AR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27AAEE-7E72-4F46-A56D-460E877435B9}"/>
              </a:ext>
            </a:extLst>
          </p:cNvPr>
          <p:cNvSpPr txBox="1"/>
          <p:nvPr/>
        </p:nvSpPr>
        <p:spPr>
          <a:xfrm>
            <a:off x="4806762" y="1988104"/>
            <a:ext cx="7027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  <a:p>
            <a:endParaRPr lang="es-AR" sz="14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1</a:t>
            </a:r>
          </a:p>
          <a:p>
            <a:endParaRPr lang="es-AR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0E8D6BF-33C2-4291-89D1-250E06BBAE97}"/>
              </a:ext>
            </a:extLst>
          </p:cNvPr>
          <p:cNvSpPr txBox="1"/>
          <p:nvPr/>
        </p:nvSpPr>
        <p:spPr>
          <a:xfrm>
            <a:off x="5727789" y="1994732"/>
            <a:ext cx="7027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  <a:p>
            <a:endParaRPr lang="es-AR" sz="14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1</a:t>
            </a:r>
          </a:p>
          <a:p>
            <a:endParaRPr lang="es-AR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9AA90F-F760-4F12-A091-FA2A90417587}"/>
              </a:ext>
            </a:extLst>
          </p:cNvPr>
          <p:cNvGrpSpPr/>
          <p:nvPr/>
        </p:nvGrpSpPr>
        <p:grpSpPr>
          <a:xfrm>
            <a:off x="6509664" y="2034484"/>
            <a:ext cx="702793" cy="1908215"/>
            <a:chOff x="3918864" y="2001352"/>
            <a:chExt cx="702793" cy="1908215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23A516AE-1657-4DFE-959D-393793DF3535}"/>
                </a:ext>
              </a:extLst>
            </p:cNvPr>
            <p:cNvSpPr txBox="1"/>
            <p:nvPr/>
          </p:nvSpPr>
          <p:spPr>
            <a:xfrm>
              <a:off x="3918864" y="2001352"/>
              <a:ext cx="702793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solidFill>
                    <a:schemeClr val="bg1"/>
                  </a:solidFill>
                </a:rPr>
                <a:t>1</a:t>
              </a:r>
            </a:p>
            <a:p>
              <a:endParaRPr lang="es-AR" sz="1400" dirty="0">
                <a:solidFill>
                  <a:schemeClr val="bg1"/>
                </a:solidFill>
              </a:endParaRPr>
            </a:p>
            <a:p>
              <a:r>
                <a:rPr lang="es-AR" sz="2800" dirty="0">
                  <a:solidFill>
                    <a:schemeClr val="bg1"/>
                  </a:solidFill>
                </a:rPr>
                <a:t>1</a:t>
              </a:r>
            </a:p>
            <a:p>
              <a:endParaRPr lang="es-AR" sz="1000" dirty="0">
                <a:solidFill>
                  <a:schemeClr val="bg1"/>
                </a:solidFill>
              </a:endParaRPr>
            </a:p>
            <a:p>
              <a:endParaRPr lang="es-AR" sz="1000" dirty="0">
                <a:solidFill>
                  <a:schemeClr val="bg1"/>
                </a:solidFill>
              </a:endParaRPr>
            </a:p>
            <a:p>
              <a:r>
                <a:rPr lang="es-AR" sz="2800" dirty="0" err="1">
                  <a:solidFill>
                    <a:schemeClr val="bg1"/>
                  </a:solidFill>
                </a:rPr>
                <a:t>Q</a:t>
              </a:r>
              <a:r>
                <a:rPr lang="es-AR" sz="2800" baseline="-25000" dirty="0" err="1">
                  <a:solidFill>
                    <a:schemeClr val="bg1"/>
                  </a:solidFill>
                </a:rPr>
                <a:t>n</a:t>
              </a:r>
              <a:endParaRPr lang="es-AR" sz="2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B2D1819-7095-42CA-A31D-F8E509C906D1}"/>
                </a:ext>
              </a:extLst>
            </p:cNvPr>
            <p:cNvCxnSpPr/>
            <p:nvPr/>
          </p:nvCxnSpPr>
          <p:spPr>
            <a:xfrm>
              <a:off x="4041929" y="3426233"/>
              <a:ext cx="4301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4148536-3F39-4804-932E-4A36379B3151}"/>
              </a:ext>
            </a:extLst>
          </p:cNvPr>
          <p:cNvGrpSpPr/>
          <p:nvPr/>
        </p:nvGrpSpPr>
        <p:grpSpPr>
          <a:xfrm>
            <a:off x="6802561" y="2029736"/>
            <a:ext cx="702793" cy="1908215"/>
            <a:chOff x="3918864" y="2001352"/>
            <a:chExt cx="702793" cy="1908215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6AC617D-96F2-473F-9C0D-2D5E3850206A}"/>
                </a:ext>
              </a:extLst>
            </p:cNvPr>
            <p:cNvSpPr txBox="1"/>
            <p:nvPr/>
          </p:nvSpPr>
          <p:spPr>
            <a:xfrm>
              <a:off x="3918864" y="2001352"/>
              <a:ext cx="702793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solidFill>
                    <a:schemeClr val="bg1"/>
                  </a:solidFill>
                </a:rPr>
                <a:t>1</a:t>
              </a:r>
            </a:p>
            <a:p>
              <a:endParaRPr lang="es-AR" sz="1400" dirty="0">
                <a:solidFill>
                  <a:schemeClr val="bg1"/>
                </a:solidFill>
              </a:endParaRPr>
            </a:p>
            <a:p>
              <a:r>
                <a:rPr lang="es-AR" sz="2800" dirty="0">
                  <a:solidFill>
                    <a:schemeClr val="bg1"/>
                  </a:solidFill>
                </a:rPr>
                <a:t>1</a:t>
              </a:r>
            </a:p>
            <a:p>
              <a:endParaRPr lang="es-AR" sz="1000" dirty="0">
                <a:solidFill>
                  <a:schemeClr val="bg1"/>
                </a:solidFill>
              </a:endParaRPr>
            </a:p>
            <a:p>
              <a:endParaRPr lang="es-AR" sz="1000" dirty="0">
                <a:solidFill>
                  <a:schemeClr val="bg1"/>
                </a:solidFill>
              </a:endParaRPr>
            </a:p>
            <a:p>
              <a:r>
                <a:rPr lang="es-AR" sz="2800" dirty="0" err="1">
                  <a:solidFill>
                    <a:schemeClr val="bg1"/>
                  </a:solidFill>
                </a:rPr>
                <a:t>Q</a:t>
              </a:r>
              <a:r>
                <a:rPr lang="es-AR" sz="2800" baseline="-25000" dirty="0" err="1">
                  <a:solidFill>
                    <a:schemeClr val="bg1"/>
                  </a:solidFill>
                </a:rPr>
                <a:t>n</a:t>
              </a:r>
              <a:endParaRPr lang="es-AR" sz="2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83C6CAC-7F33-4980-B6B0-357137BC0E6E}"/>
                </a:ext>
              </a:extLst>
            </p:cNvPr>
            <p:cNvCxnSpPr/>
            <p:nvPr/>
          </p:nvCxnSpPr>
          <p:spPr>
            <a:xfrm>
              <a:off x="4041929" y="3426233"/>
              <a:ext cx="4301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635E6BD-5FA5-482D-829F-0FC615345471}"/>
              </a:ext>
            </a:extLst>
          </p:cNvPr>
          <p:cNvSpPr txBox="1"/>
          <p:nvPr/>
        </p:nvSpPr>
        <p:spPr>
          <a:xfrm>
            <a:off x="8186067" y="2014608"/>
            <a:ext cx="7027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1</a:t>
            </a:r>
          </a:p>
          <a:p>
            <a:endParaRPr lang="es-AR" sz="14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0</a:t>
            </a:r>
          </a:p>
          <a:p>
            <a:endParaRPr lang="es-AR" sz="1000" dirty="0">
              <a:solidFill>
                <a:schemeClr val="bg1"/>
              </a:solidFill>
            </a:endParaRPr>
          </a:p>
          <a:p>
            <a:endParaRPr lang="es-AR" sz="1000" dirty="0">
              <a:solidFill>
                <a:schemeClr val="bg1"/>
              </a:solidFill>
            </a:endParaRPr>
          </a:p>
          <a:p>
            <a:r>
              <a:rPr lang="es-AR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64E2FF1-BCD9-430D-8383-D55737042CB6}"/>
              </a:ext>
            </a:extLst>
          </p:cNvPr>
          <p:cNvSpPr txBox="1"/>
          <p:nvPr/>
        </p:nvSpPr>
        <p:spPr>
          <a:xfrm>
            <a:off x="10451670" y="1988104"/>
            <a:ext cx="10530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C000"/>
                </a:solidFill>
              </a:rPr>
              <a:t>J</a:t>
            </a:r>
          </a:p>
          <a:p>
            <a:endParaRPr lang="es-AR" dirty="0"/>
          </a:p>
          <a:p>
            <a:r>
              <a:rPr lang="es-AR" sz="2800" dirty="0">
                <a:solidFill>
                  <a:srgbClr val="FFFF00"/>
                </a:solidFill>
              </a:rPr>
              <a:t>K</a:t>
            </a:r>
          </a:p>
          <a:p>
            <a:endParaRPr lang="es-AR" dirty="0"/>
          </a:p>
          <a:p>
            <a:r>
              <a:rPr lang="es-AR" sz="2800" dirty="0">
                <a:solidFill>
                  <a:srgbClr val="FF0000"/>
                </a:solidFill>
              </a:rPr>
              <a:t>Q</a:t>
            </a:r>
            <a:r>
              <a:rPr lang="es-AR" sz="2800" baseline="-25000" dirty="0">
                <a:solidFill>
                  <a:srgbClr val="FF0000"/>
                </a:solidFill>
              </a:rPr>
              <a:t>n+1</a:t>
            </a:r>
          </a:p>
          <a:p>
            <a:endParaRPr lang="es-AR" dirty="0"/>
          </a:p>
          <a:p>
            <a:r>
              <a:rPr lang="es-AR" sz="2800" dirty="0" err="1">
                <a:solidFill>
                  <a:srgbClr val="007033"/>
                </a:solidFill>
              </a:rPr>
              <a:t>Ck</a:t>
            </a:r>
            <a:endParaRPr lang="es-AR" sz="2800" dirty="0">
              <a:solidFill>
                <a:srgbClr val="007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8" grpId="0"/>
      <p:bldP spid="39" grpId="0"/>
      <p:bldP spid="46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159</Words>
  <Application>Microsoft Office PowerPoint</Application>
  <PresentationFormat>Panorámica</PresentationFormat>
  <Paragraphs>88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Espiral</vt:lpstr>
      <vt:lpstr>Organización de Computadoras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Lanzarini</dc:creator>
  <cp:lastModifiedBy>Laura Lanzarini</cp:lastModifiedBy>
  <cp:revision>18</cp:revision>
  <dcterms:created xsi:type="dcterms:W3CDTF">2021-04-30T17:59:51Z</dcterms:created>
  <dcterms:modified xsi:type="dcterms:W3CDTF">2021-04-30T21:59:58Z</dcterms:modified>
</cp:coreProperties>
</file>