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0" r:id="rId2"/>
    <p:sldId id="274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640D3-644B-45EA-9EB9-D13AB7623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dirty="0"/>
              <a:t>Pasaje de parámetros en registros por valor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8A08F7-1C1B-493B-A6B4-3F91B30A8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5"/>
            <a:ext cx="8637072" cy="908274"/>
          </a:xfrm>
        </p:spPr>
        <p:txBody>
          <a:bodyPr>
            <a:normAutofit/>
          </a:bodyPr>
          <a:lstStyle/>
          <a:p>
            <a:pPr algn="ctr"/>
            <a:r>
              <a:rPr lang="es-AR" sz="3200" dirty="0"/>
              <a:t>Suma de dos números de 32 bits</a:t>
            </a:r>
          </a:p>
        </p:txBody>
      </p:sp>
    </p:spTree>
    <p:extLst>
      <p:ext uri="{BB962C8B-B14F-4D97-AF65-F5344CB8AC3E}">
        <p14:creationId xmlns:p14="http://schemas.microsoft.com/office/powerpoint/2010/main" val="321329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D3A2C0-4D24-4378-AE91-7CD94A72B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980" y="366878"/>
            <a:ext cx="5254020" cy="27871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AR" dirty="0"/>
              <a:t>                                  </a:t>
            </a:r>
            <a:r>
              <a:rPr lang="es-AR" sz="1800" dirty="0"/>
              <a:t>1	        ORG  1000H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AR" sz="1800" dirty="0"/>
              <a:t> 1000 34 92	         2	  NUM1  DW  9234H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AR" sz="1800" dirty="0"/>
              <a:t> 1002 11 11	         3	              DW  1111H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AR" sz="1800" dirty="0"/>
              <a:t> 1004 34 92	         4	  NUM2  DW  9234H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AR" sz="1800" dirty="0"/>
              <a:t> 1006 22 22	         5	              DW  2222H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AR" sz="1800" dirty="0"/>
              <a:t>                                      6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AR" sz="1800" dirty="0"/>
              <a:t>	                       7	        ORG  3000H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AR" sz="1800" dirty="0"/>
              <a:t> 3000 03 C1	         8	SUM32:  ADD AX,CX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AR" sz="1800" dirty="0"/>
              <a:t> 3002 13 D3                   9	             ADC DX,BX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AR" sz="1800" dirty="0"/>
              <a:t> 3004 C3                       10	             RET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B55EC76-131B-4431-B1A6-A03FB7B7D9FF}"/>
              </a:ext>
            </a:extLst>
          </p:cNvPr>
          <p:cNvSpPr/>
          <p:nvPr/>
        </p:nvSpPr>
        <p:spPr>
          <a:xfrm>
            <a:off x="1020418" y="3154016"/>
            <a:ext cx="54201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				     12	        ORG  2000H</a:t>
            </a:r>
          </a:p>
          <a:p>
            <a:r>
              <a:rPr lang="es-AR" dirty="0"/>
              <a:t> 2000 8B 06 00 10	     13	        MOV AX,NUM1</a:t>
            </a:r>
          </a:p>
          <a:p>
            <a:r>
              <a:rPr lang="es-AR" dirty="0"/>
              <a:t> 2004 8B 16 02 10	     14	        MOV DX,NUM1+2</a:t>
            </a:r>
          </a:p>
          <a:p>
            <a:r>
              <a:rPr lang="es-AR" dirty="0"/>
              <a:t> 2008 8B 0E 04 10	     15	        MOV CX,NUM2</a:t>
            </a:r>
          </a:p>
          <a:p>
            <a:r>
              <a:rPr lang="es-AR" dirty="0"/>
              <a:t> 200C 8B 1E 06 10	     16	        MOV BX,NUM2+2</a:t>
            </a:r>
          </a:p>
          <a:p>
            <a:r>
              <a:rPr lang="es-AR" dirty="0"/>
              <a:t> 2010 E8 00 30	     17	        CALL SUM32</a:t>
            </a:r>
          </a:p>
          <a:p>
            <a:r>
              <a:rPr lang="es-AR" dirty="0"/>
              <a:t> 2013 F4		            18	        HLT</a:t>
            </a:r>
          </a:p>
          <a:p>
            <a:r>
              <a:rPr lang="es-AR" dirty="0"/>
              <a:t>		                   19	        END</a:t>
            </a:r>
          </a:p>
        </p:txBody>
      </p:sp>
      <p:sp>
        <p:nvSpPr>
          <p:cNvPr id="5" name="Globo: línea doblada 4">
            <a:extLst>
              <a:ext uri="{FF2B5EF4-FFF2-40B4-BE49-F238E27FC236}">
                <a16:creationId xmlns:a16="http://schemas.microsoft.com/office/drawing/2014/main" id="{2E973A36-30F1-49BC-A5E9-E1F007C02C31}"/>
              </a:ext>
            </a:extLst>
          </p:cNvPr>
          <p:cNvSpPr/>
          <p:nvPr/>
        </p:nvSpPr>
        <p:spPr>
          <a:xfrm>
            <a:off x="7999190" y="2788256"/>
            <a:ext cx="1418600" cy="3657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1196"/>
              <a:gd name="adj6" fmla="val -14532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AX=9234</a:t>
            </a:r>
          </a:p>
        </p:txBody>
      </p:sp>
      <p:sp>
        <p:nvSpPr>
          <p:cNvPr id="6" name="Globo: línea doblada 5">
            <a:extLst>
              <a:ext uri="{FF2B5EF4-FFF2-40B4-BE49-F238E27FC236}">
                <a16:creationId xmlns:a16="http://schemas.microsoft.com/office/drawing/2014/main" id="{AD39F777-670D-4779-AE63-5C9E7502F229}"/>
              </a:ext>
            </a:extLst>
          </p:cNvPr>
          <p:cNvSpPr/>
          <p:nvPr/>
        </p:nvSpPr>
        <p:spPr>
          <a:xfrm>
            <a:off x="7999190" y="3308408"/>
            <a:ext cx="1418600" cy="3657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3225"/>
              <a:gd name="adj6" fmla="val -12383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DX=1111</a:t>
            </a: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FC41B215-1E84-404A-9FAD-C0F2BA43CE8A}"/>
              </a:ext>
            </a:extLst>
          </p:cNvPr>
          <p:cNvSpPr/>
          <p:nvPr/>
        </p:nvSpPr>
        <p:spPr>
          <a:xfrm>
            <a:off x="7999190" y="3942418"/>
            <a:ext cx="1418600" cy="3657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3515"/>
              <a:gd name="adj6" fmla="val -142517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CX=9234</a:t>
            </a:r>
          </a:p>
        </p:txBody>
      </p:sp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3952889A-746E-4A10-95F2-5D2B6EED5E1D}"/>
              </a:ext>
            </a:extLst>
          </p:cNvPr>
          <p:cNvSpPr/>
          <p:nvPr/>
        </p:nvSpPr>
        <p:spPr>
          <a:xfrm>
            <a:off x="7999190" y="4393548"/>
            <a:ext cx="1418600" cy="3657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790"/>
              <a:gd name="adj6" fmla="val -128504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BX=2222</a:t>
            </a:r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295D2AAA-9B45-4745-B333-ACD0A856D00F}"/>
              </a:ext>
            </a:extLst>
          </p:cNvPr>
          <p:cNvGrpSpPr/>
          <p:nvPr/>
        </p:nvGrpSpPr>
        <p:grpSpPr>
          <a:xfrm>
            <a:off x="7307071" y="133346"/>
            <a:ext cx="3109137" cy="1616750"/>
            <a:chOff x="6657715" y="252627"/>
            <a:chExt cx="3109137" cy="1616750"/>
          </a:xfrm>
        </p:grpSpPr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9BD5948-719D-423B-91A5-33A1B6ECE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31" y="676650"/>
              <a:ext cx="1360337" cy="23642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29" name="Rectangle 3">
              <a:extLst>
                <a:ext uri="{FF2B5EF4-FFF2-40B4-BE49-F238E27FC236}">
                  <a16:creationId xmlns:a16="http://schemas.microsoft.com/office/drawing/2014/main" id="{FB007176-728C-444A-8A0B-B0BFE8F81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00" y="676650"/>
              <a:ext cx="1360336" cy="23642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D5009B9F-79E6-4263-AA76-2F63A9B60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31" y="1119534"/>
              <a:ext cx="1360337" cy="23642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C8811A3F-77E4-4330-A35B-9B272FC56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00" y="1119534"/>
              <a:ext cx="1360336" cy="236422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2" name="Rectangle 6">
              <a:extLst>
                <a:ext uri="{FF2B5EF4-FFF2-40B4-BE49-F238E27FC236}">
                  <a16:creationId xmlns:a16="http://schemas.microsoft.com/office/drawing/2014/main" id="{59ADD817-80F5-4320-9FCC-8E7E263D6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31" y="1592378"/>
              <a:ext cx="1360337" cy="23642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D0A7605D-81B5-4436-B1AD-C800AED1B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1533" y="1592378"/>
              <a:ext cx="1360337" cy="23642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4" name="Line 8">
              <a:extLst>
                <a:ext uri="{FF2B5EF4-FFF2-40B4-BE49-F238E27FC236}">
                  <a16:creationId xmlns:a16="http://schemas.microsoft.com/office/drawing/2014/main" id="{5170410B-7875-48F8-A38B-41F422FF5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7715" y="1473841"/>
              <a:ext cx="31091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5" name="Text Box 11">
              <a:extLst>
                <a:ext uri="{FF2B5EF4-FFF2-40B4-BE49-F238E27FC236}">
                  <a16:creationId xmlns:a16="http://schemas.microsoft.com/office/drawing/2014/main" id="{444708A2-264F-4B61-9C04-FB9D26E13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30711" y="705959"/>
              <a:ext cx="388464" cy="150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6" name="Text Box 12">
              <a:extLst>
                <a:ext uri="{FF2B5EF4-FFF2-40B4-BE49-F238E27FC236}">
                  <a16:creationId xmlns:a16="http://schemas.microsoft.com/office/drawing/2014/main" id="{4E382F9D-9BD9-40DE-9A9A-30068E5EC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2845" y="676650"/>
              <a:ext cx="4209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AX</a:t>
              </a:r>
              <a:endParaRPr kumimoji="0" lang="es-ES" altLang="es-A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7" name="Text Box 13">
              <a:extLst>
                <a:ext uri="{FF2B5EF4-FFF2-40B4-BE49-F238E27FC236}">
                  <a16:creationId xmlns:a16="http://schemas.microsoft.com/office/drawing/2014/main" id="{ABCA03D5-21C8-4D9E-8CBA-6384FAA45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0409" y="676650"/>
              <a:ext cx="5184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DX</a:t>
              </a:r>
              <a:endParaRPr kumimoji="0" lang="es-ES" altLang="es-A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8" name="Text Box 14">
              <a:extLst>
                <a:ext uri="{FF2B5EF4-FFF2-40B4-BE49-F238E27FC236}">
                  <a16:creationId xmlns:a16="http://schemas.microsoft.com/office/drawing/2014/main" id="{1FA7311F-7A26-4804-861B-E32321199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0410" y="1119534"/>
              <a:ext cx="51842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BX</a:t>
              </a:r>
              <a:endParaRPr kumimoji="0" lang="es-ES" altLang="es-A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39" name="Text Box 15">
              <a:extLst>
                <a:ext uri="{FF2B5EF4-FFF2-40B4-BE49-F238E27FC236}">
                  <a16:creationId xmlns:a16="http://schemas.microsoft.com/office/drawing/2014/main" id="{9ADDA1DA-0701-4EB1-99A9-0E1ACFA32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2845" y="1119534"/>
              <a:ext cx="4209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CX</a:t>
              </a:r>
              <a:endParaRPr kumimoji="0" lang="es-ES" altLang="es-A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40" name="Text Box 16">
              <a:extLst>
                <a:ext uri="{FF2B5EF4-FFF2-40B4-BE49-F238E27FC236}">
                  <a16:creationId xmlns:a16="http://schemas.microsoft.com/office/drawing/2014/main" id="{3309DD5E-29C6-45F8-8501-25A3D59EB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2845" y="1592378"/>
              <a:ext cx="4646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AX</a:t>
              </a:r>
              <a:endParaRPr kumimoji="0" lang="es-ES" altLang="es-A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41" name="Text Box 17">
              <a:extLst>
                <a:ext uri="{FF2B5EF4-FFF2-40B4-BE49-F238E27FC236}">
                  <a16:creationId xmlns:a16="http://schemas.microsoft.com/office/drawing/2014/main" id="{2B5B3E17-C6A3-47CF-9938-3E648CDBE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8277" y="1592378"/>
              <a:ext cx="55056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DX</a:t>
              </a:r>
              <a:endParaRPr kumimoji="0" lang="es-ES" altLang="es-A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42" name="Rectangle 18">
              <a:extLst>
                <a:ext uri="{FF2B5EF4-FFF2-40B4-BE49-F238E27FC236}">
                  <a16:creationId xmlns:a16="http://schemas.microsoft.com/office/drawing/2014/main" id="{B5784117-A23A-4B75-BA22-6B742A3C1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0972" y="292383"/>
              <a:ext cx="291348" cy="23642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43" name="AutoShape 19">
              <a:extLst>
                <a:ext uri="{FF2B5EF4-FFF2-40B4-BE49-F238E27FC236}">
                  <a16:creationId xmlns:a16="http://schemas.microsoft.com/office/drawing/2014/main" id="{06394FD2-554C-4552-A99E-219BE8BA9E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311062">
              <a:off x="8217997" y="373072"/>
              <a:ext cx="118537" cy="194232"/>
            </a:xfrm>
            <a:prstGeom prst="upArrow">
              <a:avLst>
                <a:gd name="adj1" fmla="val 50000"/>
                <a:gd name="adj2" fmla="val 37363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alt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44" name="Text Box 20">
              <a:extLst>
                <a:ext uri="{FF2B5EF4-FFF2-40B4-BE49-F238E27FC236}">
                  <a16:creationId xmlns:a16="http://schemas.microsoft.com/office/drawing/2014/main" id="{DEBAC232-EA83-456E-B489-6BF64725C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4064" y="252627"/>
              <a:ext cx="2270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altLang="es-A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C</a:t>
              </a:r>
              <a:endParaRPr kumimoji="0" lang="es-ES" altLang="es-A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endParaRPr>
            </a:p>
          </p:txBody>
        </p:sp>
      </p:grpSp>
      <p:sp>
        <p:nvSpPr>
          <p:cNvPr id="46" name="Abrir llave 45">
            <a:extLst>
              <a:ext uri="{FF2B5EF4-FFF2-40B4-BE49-F238E27FC236}">
                <a16:creationId xmlns:a16="http://schemas.microsoft.com/office/drawing/2014/main" id="{E5A2E2CA-9FC7-4A77-A3BD-F57C56E76722}"/>
              </a:ext>
            </a:extLst>
          </p:cNvPr>
          <p:cNvSpPr/>
          <p:nvPr/>
        </p:nvSpPr>
        <p:spPr>
          <a:xfrm>
            <a:off x="6821092" y="206746"/>
            <a:ext cx="388091" cy="175888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A1872090-C47A-42C5-AB4B-BBB9FAA09040}"/>
              </a:ext>
            </a:extLst>
          </p:cNvPr>
          <p:cNvCxnSpPr>
            <a:cxnSpLocks/>
          </p:cNvCxnSpPr>
          <p:nvPr/>
        </p:nvCxnSpPr>
        <p:spPr>
          <a:xfrm flipH="1">
            <a:off x="6031086" y="1331236"/>
            <a:ext cx="790006" cy="10551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errar llave 49">
            <a:extLst>
              <a:ext uri="{FF2B5EF4-FFF2-40B4-BE49-F238E27FC236}">
                <a16:creationId xmlns:a16="http://schemas.microsoft.com/office/drawing/2014/main" id="{55A37196-C2F2-452D-A6EA-DF7FC4D9B8F7}"/>
              </a:ext>
            </a:extLst>
          </p:cNvPr>
          <p:cNvSpPr/>
          <p:nvPr/>
        </p:nvSpPr>
        <p:spPr>
          <a:xfrm>
            <a:off x="5685183" y="2006125"/>
            <a:ext cx="220165" cy="76887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D2C94273-1763-45AB-992C-FA3CF5447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345" y="1750096"/>
            <a:ext cx="1421838" cy="4030984"/>
          </a:xfrm>
          <a:prstGeom prst="rect">
            <a:avLst/>
          </a:prstGeom>
        </p:spPr>
      </p:pic>
      <p:sp>
        <p:nvSpPr>
          <p:cNvPr id="55" name="Elipse 54">
            <a:extLst>
              <a:ext uri="{FF2B5EF4-FFF2-40B4-BE49-F238E27FC236}">
                <a16:creationId xmlns:a16="http://schemas.microsoft.com/office/drawing/2014/main" id="{A8DAAC6D-A8A3-4E28-90D2-BFF98DEA0AD7}"/>
              </a:ext>
            </a:extLst>
          </p:cNvPr>
          <p:cNvSpPr/>
          <p:nvPr/>
        </p:nvSpPr>
        <p:spPr>
          <a:xfrm>
            <a:off x="1099930" y="4808532"/>
            <a:ext cx="576000" cy="3600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62A52E93-0EC5-4D32-97CC-837027EC48EF}"/>
              </a:ext>
            </a:extLst>
          </p:cNvPr>
          <p:cNvSpPr/>
          <p:nvPr/>
        </p:nvSpPr>
        <p:spPr>
          <a:xfrm>
            <a:off x="11385622" y="2931379"/>
            <a:ext cx="550561" cy="7920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07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46" grpId="0" animBg="1"/>
      <p:bldP spid="50" grpId="0" animBg="1"/>
      <p:bldP spid="55" grpId="0" animBg="1"/>
      <p:bldP spid="56" grpId="0" animBg="1"/>
    </p:bldLst>
  </p:timing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Galería</Template>
  <TotalTime>2</TotalTime>
  <Words>35</Words>
  <Application>Microsoft Office PowerPoint</Application>
  <PresentationFormat>Panorámica</PresentationFormat>
  <Paragraphs>31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Verdana</vt:lpstr>
      <vt:lpstr>Galería</vt:lpstr>
      <vt:lpstr>Pasaje de parámetros en registros por valor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Pasaje de parámetros en registros por valor</dc:title>
  <dc:creator>Jorge Marcelo Runco</dc:creator>
  <cp:lastModifiedBy>Laura Lanzarini</cp:lastModifiedBy>
  <cp:revision>1</cp:revision>
  <dcterms:created xsi:type="dcterms:W3CDTF">2021-06-02T21:24:52Z</dcterms:created>
  <dcterms:modified xsi:type="dcterms:W3CDTF">2021-06-02T21:26:54Z</dcterms:modified>
</cp:coreProperties>
</file>