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74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05CF-C6D6-4C2F-BF09-05116EA15B14}" type="datetimeFigureOut">
              <a:rPr lang="de-DE" smtClean="0"/>
              <a:t>01.11.2015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5C1-B333-4FB3-A31A-9D415B1FB8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29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05CF-C6D6-4C2F-BF09-05116EA15B14}" type="datetimeFigureOut">
              <a:rPr lang="de-DE" smtClean="0"/>
              <a:t>01.11.2015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5C1-B333-4FB3-A31A-9D415B1FB8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70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05CF-C6D6-4C2F-BF09-05116EA15B14}" type="datetimeFigureOut">
              <a:rPr lang="de-DE" smtClean="0"/>
              <a:t>01.11.2015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5C1-B333-4FB3-A31A-9D415B1FB8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70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05CF-C6D6-4C2F-BF09-05116EA15B14}" type="datetimeFigureOut">
              <a:rPr lang="de-DE" smtClean="0"/>
              <a:t>01.11.2015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5C1-B333-4FB3-A31A-9D415B1FB8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39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05CF-C6D6-4C2F-BF09-05116EA15B14}" type="datetimeFigureOut">
              <a:rPr lang="de-DE" smtClean="0"/>
              <a:t>01.11.2015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5C1-B333-4FB3-A31A-9D415B1FB8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33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05CF-C6D6-4C2F-BF09-05116EA15B14}" type="datetimeFigureOut">
              <a:rPr lang="de-DE" smtClean="0"/>
              <a:t>01.11.2015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5C1-B333-4FB3-A31A-9D415B1FB8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34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05CF-C6D6-4C2F-BF09-05116EA15B14}" type="datetimeFigureOut">
              <a:rPr lang="de-DE" smtClean="0"/>
              <a:t>01.11.2015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5C1-B333-4FB3-A31A-9D415B1FB8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08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05CF-C6D6-4C2F-BF09-05116EA15B14}" type="datetimeFigureOut">
              <a:rPr lang="de-DE" smtClean="0"/>
              <a:t>01.11.2015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5C1-B333-4FB3-A31A-9D415B1FB8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29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05CF-C6D6-4C2F-BF09-05116EA15B14}" type="datetimeFigureOut">
              <a:rPr lang="de-DE" smtClean="0"/>
              <a:t>01.11.2015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5C1-B333-4FB3-A31A-9D415B1FB8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48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05CF-C6D6-4C2F-BF09-05116EA15B14}" type="datetimeFigureOut">
              <a:rPr lang="de-DE" smtClean="0"/>
              <a:t>01.11.2015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5C1-B333-4FB3-A31A-9D415B1FB8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3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05CF-C6D6-4C2F-BF09-05116EA15B14}" type="datetimeFigureOut">
              <a:rPr lang="de-DE" smtClean="0"/>
              <a:t>01.11.2015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5C1-B333-4FB3-A31A-9D415B1FB8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85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05CF-C6D6-4C2F-BF09-05116EA15B14}" type="datetimeFigureOut">
              <a:rPr lang="de-DE" smtClean="0"/>
              <a:t>01.11.2015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A15C1-B333-4FB3-A31A-9D415B1FB8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53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411760" y="1268760"/>
            <a:ext cx="1440160" cy="144016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292080" y="1268760"/>
            <a:ext cx="2160240" cy="144016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48990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</dc:creator>
  <cp:lastModifiedBy>stefan</cp:lastModifiedBy>
  <cp:revision>2</cp:revision>
  <dcterms:created xsi:type="dcterms:W3CDTF">2015-11-01T10:56:16Z</dcterms:created>
  <dcterms:modified xsi:type="dcterms:W3CDTF">2015-11-01T11:06:56Z</dcterms:modified>
</cp:coreProperties>
</file>