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8" r:id="rId4"/>
    <p:sldId id="259" r:id="rId5"/>
    <p:sldId id="260" r:id="rId6"/>
    <p:sldId id="266" r:id="rId7"/>
    <p:sldId id="261" r:id="rId8"/>
    <p:sldId id="280" r:id="rId9"/>
    <p:sldId id="263" r:id="rId10"/>
    <p:sldId id="268" r:id="rId11"/>
    <p:sldId id="269" r:id="rId12"/>
    <p:sldId id="270" r:id="rId13"/>
    <p:sldId id="271" r:id="rId14"/>
    <p:sldId id="272" r:id="rId15"/>
    <p:sldId id="281" r:id="rId16"/>
    <p:sldId id="282" r:id="rId17"/>
    <p:sldId id="283" r:id="rId18"/>
    <p:sldId id="284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6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0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6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F40E2A-A4D2-45AB-ACF8-081E8F7B2729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634308-FBA8-4478-BBB5-A422F31AA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Hier werden Sie geholfen!</a:t>
            </a:r>
          </a:p>
        </p:txBody>
      </p:sp>
    </p:spTree>
    <p:extLst>
      <p:ext uri="{BB962C8B-B14F-4D97-AF65-F5344CB8AC3E}">
        <p14:creationId xmlns:p14="http://schemas.microsoft.com/office/powerpoint/2010/main" val="56420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Weitere 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Code-Entwicklung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Eingebaute Hilfestellungen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Codezusammenführung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Gemeinsames Arbeiten am Projekt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de-DE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29505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1.Sprint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23846"/>
            <a:ext cx="9418320" cy="5024823"/>
          </a:xfrm>
        </p:spPr>
        <p:txBody>
          <a:bodyPr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Grundlagen: Git-Projekt anlegen, Layout/</a:t>
            </a:r>
            <a:br>
              <a:rPr lang="de-DE" dirty="0"/>
            </a:br>
            <a:r>
              <a:rPr lang="de-DE" dirty="0"/>
              <a:t>Design bestimmen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Stundenplan implementieren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Gemeinsame Erarbeitung des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 beim ersten Arbeiten/Installieren mit Tools (v.a. Git, VS)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„Schulungen“, Design, Layout, Datenbanken erstellt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geschafft: Stundenplan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AE1557-792E-223B-EA59-6B3C36E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91292" y="1958009"/>
            <a:ext cx="4488253" cy="25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4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2.Sprint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Planning</a:t>
            </a:r>
            <a:endParaRPr lang="de-DE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Hausaufgaben, Mail-Adressen, Stundenplan implementieren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Stundenplan zügig fertiggestellt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Probleme beim Hochladen: Überschreibung des Projekts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Geschafft: Stundenplan, Hausaufgaben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Nicht geschafft: Mail-Adressen</a:t>
            </a:r>
          </a:p>
        </p:txBody>
      </p:sp>
    </p:spTree>
    <p:extLst>
      <p:ext uri="{BB962C8B-B14F-4D97-AF65-F5344CB8AC3E}">
        <p14:creationId xmlns:p14="http://schemas.microsoft.com/office/powerpoint/2010/main" val="230530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3.Sprint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Century Schoolbook (Textkörper)"/>
              </a:rPr>
              <a:t> </a:t>
            </a:r>
            <a:r>
              <a:rPr lang="de-DE" dirty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Zahlreiche Diskussionen über genaue Umsetzung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Verwerfen von Epic </a:t>
            </a:r>
            <a:r>
              <a:rPr lang="de-DE" dirty="0" err="1"/>
              <a:t>Aufschriebeverwaltung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Mangelnde Erfahrung Entity Framework: schleppender Fortschritt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Festlegen Grundlagen </a:t>
            </a:r>
            <a:r>
              <a:rPr lang="de-DE" dirty="0" err="1"/>
              <a:t>Projektpräsenation</a:t>
            </a:r>
            <a:endParaRPr lang="de-DE" dirty="0"/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Lernplan, Notenübersicht, E-Mail und </a:t>
            </a:r>
            <a:r>
              <a:rPr lang="de-DE" dirty="0" err="1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NewsFeed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4.Sprint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Planning</a:t>
            </a:r>
            <a:endParaRPr lang="de-DE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Ästhetischere Gestaltung des Programmes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Verfassen Ausarbeitung /Präsentation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Teammeeting: gemeinsame Überarbeitung des Programmes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Brainstorming für Präsentation und Unterpunkte der Ausarbeitung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Geschafft: </a:t>
            </a:r>
            <a:r>
              <a:rPr lang="de-DE" dirty="0">
                <a:effectLst/>
                <a:latin typeface="Century Schoolbook (Textkörper)"/>
                <a:ea typeface="DengXian" panose="020B0503020204020204" pitchFamily="2" charset="-122"/>
                <a:cs typeface="Times New Roman" panose="02020603050405020304" pitchFamily="18" charset="0"/>
              </a:rPr>
              <a:t>Ästhetisches Programm, Ausarbeitung,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59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Interview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/>
              <a:t>Testphase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51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 err="1"/>
              <a:t>Lessons</a:t>
            </a:r>
            <a:r>
              <a:rPr lang="de-DE" dirty="0" err="1"/>
              <a:t>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72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41523"/>
          </a:xfrm>
        </p:spPr>
        <p:txBody>
          <a:bodyPr/>
          <a:lstStyle/>
          <a:p>
            <a:pPr algn="ctr"/>
            <a:r>
              <a:rPr lang="de-DE" sz="7200" dirty="0" err="1"/>
              <a:t>Kahoot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51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SimpleStudies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6984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Präsi (10-15min)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Interview1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Interview2 (3-5min)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Rumklicken(10 min)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(10min; 2,5 pro Person)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Zerschießen/GitHub (Marco)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 übernommen (Matthias)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Agiles </a:t>
            </a:r>
            <a:r>
              <a:rPr lang="de-DE" dirty="0" err="1"/>
              <a:t>MindSet</a:t>
            </a:r>
            <a:r>
              <a:rPr lang="de-DE" dirty="0"/>
              <a:t> (Nicolas)</a:t>
            </a:r>
          </a:p>
          <a:p>
            <a:pPr lvl="1" indent="-457200">
              <a:buFont typeface="Arial" panose="020B0604020202020204" pitchFamily="34" charset="0"/>
              <a:buChar char="•"/>
              <a:tabLst>
                <a:tab pos="538163" algn="l"/>
              </a:tabLst>
            </a:pPr>
            <a:r>
              <a:rPr lang="de-DE" dirty="0"/>
              <a:t>Kleinere Probleme </a:t>
            </a:r>
            <a:r>
              <a:rPr lang="de-DE" dirty="0" err="1"/>
              <a:t>skippen</a:t>
            </a:r>
            <a:r>
              <a:rPr lang="de-DE" dirty="0"/>
              <a:t> (Louis)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Kahoot</a:t>
            </a:r>
            <a:r>
              <a:rPr lang="de-DE" dirty="0"/>
              <a:t>(5-10min)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80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Idee und Konzeption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Produktvorstellung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Nützliche Funktionen schaffen, die beim Studieren helfen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Lernplan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Hausaufgabenmanager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Dozentenliste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Notenübersicht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Kursmanager</a:t>
            </a:r>
          </a:p>
          <a:p>
            <a:pPr marL="1166813" lvl="1" indent="-269875" algn="l">
              <a:buFont typeface="Arial" panose="020B0604020202020204" pitchFamily="34" charset="0"/>
              <a:buChar char="•"/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NewsFeed</a:t>
            </a:r>
          </a:p>
          <a:p>
            <a:pPr marL="896938" lvl="1" algn="l">
              <a:tabLst>
                <a:tab pos="1166813" algn="l"/>
              </a:tabLst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ALLES IN EINEM!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Probleme beim Organisieren unseres Studienalltags bewältigen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 Vision: Zugriff auf Infos über ein zentrales Programm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9932651-28A4-406D-8991-725A9D841EEE}"/>
              </a:ext>
            </a:extLst>
          </p:cNvPr>
          <p:cNvSpPr/>
          <p:nvPr/>
        </p:nvSpPr>
        <p:spPr>
          <a:xfrm>
            <a:off x="1693273" y="4888231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Stacey-Matrix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5796153" cy="4579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Art der Implementation der Features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Allerdings kein genauer Zeitplan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Ziel zu Beginn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Flexible Reaktion auf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Features Priorität zuordnen</a:t>
            </a:r>
          </a:p>
          <a:p>
            <a:pPr indent="628650"/>
            <a:r>
              <a:rPr lang="de-DE" dirty="0"/>
              <a:t>Agiles Projektmanagement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Stacey-Matrix: Ganz einfach die richtige Projektmanagement-Methode finden">
            <a:extLst>
              <a:ext uri="{FF2B5EF4-FFF2-40B4-BE49-F238E27FC236}">
                <a16:creationId xmlns:a16="http://schemas.microsoft.com/office/drawing/2014/main" id="{F75361F7-4A1E-65B8-CA8A-46E536D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9906" y="1803633"/>
            <a:ext cx="5502094" cy="4216633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56427A1-7F57-768C-147B-807ADD72A440}"/>
              </a:ext>
            </a:extLst>
          </p:cNvPr>
          <p:cNvSpPr/>
          <p:nvPr/>
        </p:nvSpPr>
        <p:spPr>
          <a:xfrm>
            <a:off x="1455148" y="5012056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3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D1A955-0336-D3AE-EC29-075407E6C3ED}"/>
              </a:ext>
            </a:extLst>
          </p:cNvPr>
          <p:cNvSpPr txBox="1"/>
          <p:nvPr/>
        </p:nvSpPr>
        <p:spPr>
          <a:xfrm>
            <a:off x="810503" y="1803633"/>
            <a:ext cx="105709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pPr algn="ctr"/>
            <a:r>
              <a:rPr lang="de-DE" sz="2800" dirty="0"/>
              <a:t>Kunden/User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Unsere primäre Zielgruppe sind Studenten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Sekundäre Zielgruppe: Lehrkräfte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Wir sehen uns als Stellvertreter dieser Zielgruppe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  <a:p>
            <a:pPr algn="ctr"/>
            <a:r>
              <a:rPr lang="de-DE" sz="2800" dirty="0"/>
              <a:t>Rahmenbedingungen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Abgabe Planung ist der 18.04.2022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Deadline: 12.06.2022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75000"/>
                  </a:schemeClr>
                </a:solidFill>
              </a:rPr>
              <a:t>Produktvorstellung: 14.06.2022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08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/>
          <a:lstStyle/>
          <a:p>
            <a:pPr algn="ctr"/>
            <a:r>
              <a:rPr lang="de-DE" dirty="0"/>
              <a:t>Informationen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Hypothesen (Probleme/Chancen)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ausgereiftes Organisationstool führt im Studium zu Unübersichtlichkeit und schlechter Planungsfähigkeit	Grundlage für dieses Projekt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Business Value</a:t>
            </a:r>
          </a:p>
          <a:p>
            <a:pPr algn="ctr"/>
            <a:r>
              <a:rPr lang="de-DE" dirty="0"/>
              <a:t>Benutzerfreundliche und übersichtliche Oberfläche für Studenten</a:t>
            </a: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User Value</a:t>
            </a:r>
          </a:p>
          <a:p>
            <a:pPr algn="ctr"/>
            <a:r>
              <a:rPr lang="de-DE" dirty="0"/>
              <a:t>Langfristig: Studenten haben mehr Zeit durch geordnetes </a:t>
            </a:r>
            <a:r>
              <a:rPr lang="de-DE" dirty="0" err="1"/>
              <a:t>Planungsystem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7236A5D-32FA-A50D-9B9E-55ECD6154CC2}"/>
              </a:ext>
            </a:extLst>
          </p:cNvPr>
          <p:cNvSpPr/>
          <p:nvPr/>
        </p:nvSpPr>
        <p:spPr>
          <a:xfrm>
            <a:off x="1753321" y="3280954"/>
            <a:ext cx="444137" cy="1480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sz="5400" dirty="0" err="1"/>
              <a:t>Scrum</a:t>
            </a:r>
            <a:r>
              <a:rPr lang="de-DE" sz="5400" dirty="0"/>
              <a:t>-Rahmenbedingungen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912690"/>
            <a:ext cx="9418320" cy="45795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Sprintdauer: 2 Wochen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Organisation in „</a:t>
            </a:r>
            <a:r>
              <a:rPr lang="de-DE" dirty="0" err="1"/>
              <a:t>Daily‘s</a:t>
            </a:r>
            <a:r>
              <a:rPr lang="de-DE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Sprint Review zum Sprintabschluss (Progress wird einem dedizierten Review unterzogen)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: „Abgeschlossen ist eine Aufgabe dann, wenn sie vollständig den Code-Standards entspricht und vom Senior Developer (Matthias Lay) </a:t>
            </a:r>
            <a:r>
              <a:rPr lang="de-DE" dirty="0" err="1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reviewed</a:t>
            </a:r>
            <a:r>
              <a:rPr lang="de-DE" dirty="0">
                <a:effectLst/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von uns allen getestet wurde.“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Unterteilung der Features in </a:t>
            </a:r>
            <a:r>
              <a:rPr lang="de-DE" dirty="0" err="1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Epics</a:t>
            </a:r>
            <a:r>
              <a:rPr lang="de-DE" dirty="0">
                <a:latin typeface="Century Schoolbook (Textkörper)"/>
                <a:ea typeface="Calibri" panose="020F0502020204030204" pitchFamily="34" charset="0"/>
                <a:cs typeface="Calibri" panose="020F0502020204030204" pitchFamily="34" charset="0"/>
              </a:rPr>
              <a:t> und Stories</a:t>
            </a:r>
            <a:endParaRPr lang="de-DE" dirty="0">
              <a:effectLst/>
              <a:latin typeface="Century Schoolbook (Textkörper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35102"/>
            <a:ext cx="9418320" cy="1044681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Aufgabenzuteilung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DA31C7-014A-A350-CF04-E7466ABF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479783"/>
            <a:ext cx="9418320" cy="5012457"/>
          </a:xfrm>
        </p:spPr>
        <p:txBody>
          <a:bodyPr/>
          <a:lstStyle/>
          <a:p>
            <a:r>
              <a:rPr lang="de-DE" dirty="0"/>
              <a:t>Stakeholder: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 Stories und Finanzierung (Martin </a:t>
            </a:r>
            <a:r>
              <a:rPr lang="de-DE" dirty="0" err="1"/>
              <a:t>Lüttecke</a:t>
            </a:r>
            <a:r>
              <a:rPr lang="de-DE" dirty="0"/>
              <a:t> &amp; Studenten)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Backlogführung (Nicolas Messerschmidt)</a:t>
            </a:r>
          </a:p>
          <a:p>
            <a:r>
              <a:rPr lang="de-DE" dirty="0" err="1"/>
              <a:t>Scrum</a:t>
            </a:r>
            <a:r>
              <a:rPr lang="de-DE" dirty="0"/>
              <a:t> Master: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Agilen Rahmen einhalten &amp; Entwickler unterstützen</a:t>
            </a:r>
          </a:p>
          <a:p>
            <a:r>
              <a:rPr lang="de-DE" dirty="0"/>
              <a:t>Entwickler: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 der Stories  als Features im Programm (Matthias Lay &amp; Marco Erne)</a:t>
            </a:r>
          </a:p>
          <a:p>
            <a:r>
              <a:rPr lang="de-DE" dirty="0"/>
              <a:t>HINWEIS: PO und SM sind ebenfalls als Entwickler beteiligt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3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BA318F7-3BBE-55E7-82E3-9A3A092C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01" y="1361849"/>
            <a:ext cx="4366010" cy="333185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8E2CA1-900F-B870-4527-70B170D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55726"/>
            <a:ext cx="9418320" cy="1044681"/>
          </a:xfrm>
        </p:spPr>
        <p:txBody>
          <a:bodyPr/>
          <a:lstStyle/>
          <a:p>
            <a:pPr algn="ctr"/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Form5">
            <a:extLst>
              <a:ext uri="{FF2B5EF4-FFF2-40B4-BE49-F238E27FC236}">
                <a16:creationId xmlns:a16="http://schemas.microsoft.com/office/drawing/2014/main" id="{AB217FB7-4F1C-DC47-91DA-F9CC8C81E9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9589" y="1394820"/>
            <a:ext cx="4661535" cy="3250734"/>
          </a:xfrm>
          <a:prstGeom prst="rect">
            <a:avLst/>
          </a:prstGeom>
          <a:ln w="0">
            <a:noFill/>
          </a:ln>
          <a:effectLst>
            <a:softEdge rad="522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0FF1591-3431-67FE-1E1D-5AEB06E6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1" y="3263487"/>
            <a:ext cx="4486962" cy="337620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Pfeil: nach oben gebogen 10">
            <a:extLst>
              <a:ext uri="{FF2B5EF4-FFF2-40B4-BE49-F238E27FC236}">
                <a16:creationId xmlns:a16="http://schemas.microsoft.com/office/drawing/2014/main" id="{811E6309-7BCC-7070-E7EA-060AE1F2BE01}"/>
              </a:ext>
            </a:extLst>
          </p:cNvPr>
          <p:cNvSpPr/>
          <p:nvPr/>
        </p:nvSpPr>
        <p:spPr>
          <a:xfrm rot="5400000">
            <a:off x="2550052" y="4694417"/>
            <a:ext cx="1050225" cy="126823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EB7B24C7-4455-EC99-5022-6DBAB6D76644}"/>
              </a:ext>
            </a:extLst>
          </p:cNvPr>
          <p:cNvSpPr/>
          <p:nvPr/>
        </p:nvSpPr>
        <p:spPr>
          <a:xfrm>
            <a:off x="8748760" y="4693702"/>
            <a:ext cx="1289761" cy="965457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8616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506</Words>
  <Application>Microsoft Office PowerPoint</Application>
  <PresentationFormat>Breitbild</PresentationFormat>
  <Paragraphs>125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Century Schoolbook (Textkörper)</vt:lpstr>
      <vt:lpstr>Wingdings 2</vt:lpstr>
      <vt:lpstr>Aussicht</vt:lpstr>
      <vt:lpstr>Project SimpleStudies</vt:lpstr>
      <vt:lpstr>Übersicht</vt:lpstr>
      <vt:lpstr>Idee</vt:lpstr>
      <vt:lpstr>Stacey-Matrix</vt:lpstr>
      <vt:lpstr>Informationen</vt:lpstr>
      <vt:lpstr>Informationen</vt:lpstr>
      <vt:lpstr>Scrum-Rahmenbedingungen</vt:lpstr>
      <vt:lpstr>Aufgabenzuteilung</vt:lpstr>
      <vt:lpstr>Trello</vt:lpstr>
      <vt:lpstr>Weitere Tools</vt:lpstr>
      <vt:lpstr>1.Sprint</vt:lpstr>
      <vt:lpstr>2.Sprint</vt:lpstr>
      <vt:lpstr>3.Sprint</vt:lpstr>
      <vt:lpstr>4.Sprint</vt:lpstr>
      <vt:lpstr>Interview</vt:lpstr>
      <vt:lpstr>Testphase</vt:lpstr>
      <vt:lpstr>LessonsLearned</vt:lpstr>
      <vt:lpstr>Kahoot</vt:lpstr>
      <vt:lpstr>Project SimpleStudies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SimpleStudies</dc:title>
  <dc:creator>Nicolas Messerschmidt</dc:creator>
  <cp:lastModifiedBy>Nicolas Messerschmidt</cp:lastModifiedBy>
  <cp:revision>3</cp:revision>
  <dcterms:created xsi:type="dcterms:W3CDTF">2022-06-02T07:55:08Z</dcterms:created>
  <dcterms:modified xsi:type="dcterms:W3CDTF">2022-06-14T14:25:10Z</dcterms:modified>
</cp:coreProperties>
</file>