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98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0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2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2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6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9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6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6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0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4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7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B8CF-1FD3-4A4A-A924-6F792EF72318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9FCE-A612-4DE6-894C-47F0C6088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1" y="0"/>
            <a:ext cx="783883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991595" y="1457569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64122" y="97691"/>
            <a:ext cx="1633415" cy="5509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95229" y="97691"/>
            <a:ext cx="1633415" cy="5509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887412" y="754184"/>
            <a:ext cx="1633415" cy="808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4121" y="754184"/>
            <a:ext cx="1633415" cy="808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4121" y="1668584"/>
            <a:ext cx="1633415" cy="808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64121" y="2582984"/>
            <a:ext cx="1633415" cy="808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895229" y="2582984"/>
            <a:ext cx="1633415" cy="808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887412" y="1668584"/>
            <a:ext cx="1633415" cy="808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64120" y="3497383"/>
            <a:ext cx="1633415" cy="1184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22734" y="384907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946026" y="384907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22734" y="947615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946026" y="947615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991595" y="1053122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953843" y="1856151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22734" y="2776414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953843" y="2776900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22734" y="1856152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22734" y="4422530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222734" y="4157780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22734" y="3878383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22734" y="3585308"/>
            <a:ext cx="1516186" cy="2110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9175261" y="490414"/>
            <a:ext cx="312616" cy="298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129323" y="1211383"/>
            <a:ext cx="312616" cy="298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2774461" y="1211383"/>
            <a:ext cx="312616" cy="298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9323" y="2129685"/>
            <a:ext cx="312616" cy="298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784228" y="2129685"/>
            <a:ext cx="312616" cy="298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129323" y="3022107"/>
            <a:ext cx="312616" cy="298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784228" y="3032361"/>
            <a:ext cx="312616" cy="298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932980" y="1930397"/>
            <a:ext cx="1633415" cy="5509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991595" y="2688491"/>
            <a:ext cx="1633415" cy="808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410305" y="3018688"/>
            <a:ext cx="363421" cy="302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127730" y="3018688"/>
            <a:ext cx="363421" cy="302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2127729" y="2114061"/>
            <a:ext cx="363421" cy="302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2127728" y="1205525"/>
            <a:ext cx="363421" cy="302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406401" y="1209674"/>
            <a:ext cx="363421" cy="302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09338" y="2103556"/>
            <a:ext cx="363421" cy="302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8557846" y="203200"/>
            <a:ext cx="1649046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Lohn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56304" y="105506"/>
            <a:ext cx="1649046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Lohn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871781" y="85969"/>
            <a:ext cx="1649046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Uebertrag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87923" y="689707"/>
            <a:ext cx="1783858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Notwendigkeiten</a:t>
            </a:r>
          </a:p>
        </p:txBody>
      </p:sp>
      <p:sp>
        <p:nvSpPr>
          <p:cNvPr id="53" name="Rechteck 52"/>
          <p:cNvSpPr/>
          <p:nvPr/>
        </p:nvSpPr>
        <p:spPr>
          <a:xfrm>
            <a:off x="1804375" y="694588"/>
            <a:ext cx="1783858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Bildung</a:t>
            </a:r>
          </a:p>
        </p:txBody>
      </p:sp>
      <p:sp>
        <p:nvSpPr>
          <p:cNvPr id="54" name="Rechteck 53"/>
          <p:cNvSpPr/>
          <p:nvPr/>
        </p:nvSpPr>
        <p:spPr>
          <a:xfrm>
            <a:off x="1895229" y="2526564"/>
            <a:ext cx="1783858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Investment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82683" y="2521436"/>
            <a:ext cx="1783858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Ruecklagen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895229" y="1593849"/>
            <a:ext cx="1783858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Sparen</a:t>
            </a:r>
          </a:p>
        </p:txBody>
      </p:sp>
      <p:sp>
        <p:nvSpPr>
          <p:cNvPr id="57" name="Rechteck 56"/>
          <p:cNvSpPr/>
          <p:nvPr/>
        </p:nvSpPr>
        <p:spPr>
          <a:xfrm>
            <a:off x="177798" y="1607036"/>
            <a:ext cx="1783858" cy="28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Spass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&lt;Your Organisation&gt;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Schneider Reinhard</dc:creator>
  <cp:lastModifiedBy>Schneider Reinhard</cp:lastModifiedBy>
  <cp:revision>2</cp:revision>
  <dcterms:created xsi:type="dcterms:W3CDTF">2020-11-18T15:20:59Z</dcterms:created>
  <dcterms:modified xsi:type="dcterms:W3CDTF">2020-11-18T15:34:14Z</dcterms:modified>
</cp:coreProperties>
</file>