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handoutMasters/handoutMaster1.xml" ContentType="application/vnd.openxmlformats-officedocument.presentationml.handoutMaster+xml"/>
  <Override PartName="/ppt/media/image10.svg" ContentType="image/svg+xml"/>
  <Override PartName="/ppt/media/image2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43"/>
  </p:handoutMasterIdLst>
  <p:sldIdLst>
    <p:sldId id="256" r:id="rId3"/>
    <p:sldId id="262" r:id="rId5"/>
    <p:sldId id="316" r:id="rId6"/>
    <p:sldId id="349" r:id="rId7"/>
    <p:sldId id="351" r:id="rId8"/>
    <p:sldId id="317" r:id="rId9"/>
    <p:sldId id="352" r:id="rId10"/>
    <p:sldId id="319" r:id="rId11"/>
    <p:sldId id="353" r:id="rId12"/>
    <p:sldId id="321" r:id="rId13"/>
    <p:sldId id="322" r:id="rId14"/>
    <p:sldId id="355" r:id="rId15"/>
    <p:sldId id="323" r:id="rId16"/>
    <p:sldId id="356" r:id="rId17"/>
    <p:sldId id="324" r:id="rId18"/>
    <p:sldId id="325" r:id="rId19"/>
    <p:sldId id="292" r:id="rId20"/>
    <p:sldId id="291" r:id="rId21"/>
    <p:sldId id="261" r:id="rId22"/>
    <p:sldId id="282" r:id="rId23"/>
    <p:sldId id="263" r:id="rId24"/>
    <p:sldId id="290" r:id="rId25"/>
    <p:sldId id="264" r:id="rId26"/>
    <p:sldId id="265" r:id="rId27"/>
    <p:sldId id="269" r:id="rId28"/>
    <p:sldId id="289" r:id="rId29"/>
    <p:sldId id="286" r:id="rId30"/>
    <p:sldId id="266" r:id="rId31"/>
    <p:sldId id="267" r:id="rId32"/>
    <p:sldId id="268" r:id="rId33"/>
    <p:sldId id="270" r:id="rId34"/>
    <p:sldId id="271" r:id="rId35"/>
    <p:sldId id="272" r:id="rId36"/>
    <p:sldId id="273" r:id="rId37"/>
    <p:sldId id="274" r:id="rId38"/>
    <p:sldId id="276" r:id="rId39"/>
    <p:sldId id="279" r:id="rId40"/>
    <p:sldId id="280" r:id="rId41"/>
    <p:sldId id="293" r:id="rId42"/>
  </p:sldIdLst>
  <p:sldSz cx="9144000" cy="5149850"/>
  <p:notesSz cx="6858000" cy="914400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9335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2235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5135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8035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157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447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AB3"/>
    <a:srgbClr val="DAE5EB"/>
    <a:srgbClr val="CCDDE7"/>
    <a:srgbClr val="DAE5EA"/>
    <a:srgbClr val="B6C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21" autoAdjust="0"/>
    <p:restoredTop sz="97725" autoAdjust="0"/>
  </p:normalViewPr>
  <p:slideViewPr>
    <p:cSldViewPr>
      <p:cViewPr>
        <p:scale>
          <a:sx n="200" d="100"/>
          <a:sy n="200" d="100"/>
        </p:scale>
        <p:origin x="2328" y="1376"/>
      </p:cViewPr>
      <p:guideLst/>
    </p:cSldViewPr>
  </p:slideViewPr>
  <p:outlineViewPr>
    <p:cViewPr>
      <p:scale>
        <a:sx n="33" d="100"/>
        <a:sy n="33" d="100"/>
      </p:scale>
      <p:origin x="0" y="-933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58" d="100"/>
          <a:sy n="158" d="100"/>
        </p:scale>
        <p:origin x="5640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handoutMaster" Target="handoutMasters/handoutMaster1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6665217323137"/>
          <c:y val="0.0305556906519174"/>
          <c:w val="0.635048068928646"/>
          <c:h val="0.82408398950131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70"/>
        <c:overlap val="-20"/>
        <c:axId val="875994600"/>
        <c:axId val="875991976"/>
      </c:barChart>
      <c:catAx>
        <c:axId val="8759946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de-DE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75991976"/>
        <c:crosses val="autoZero"/>
        <c:auto val="1"/>
        <c:lblAlgn val="ctr"/>
        <c:lblOffset val="100"/>
        <c:noMultiLvlLbl val="0"/>
      </c:catAx>
      <c:valAx>
        <c:axId val="8759919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de-DE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75994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08191877235208"/>
          <c:y val="0.641102487271253"/>
          <c:w val="0.168595757550534"/>
          <c:h val="0.27834186576068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just">
            <a:defRPr lang="de-DE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657ff06f-510e-4b93-81b4-2d6fcecd4af0}"/>
      </c:ext>
    </c:extLst>
  </c:chart>
  <c:spPr>
    <a:noFill/>
    <a:ln>
      <a:noFill/>
    </a:ln>
    <a:effectLst/>
  </c:spPr>
  <c:txPr>
    <a:bodyPr/>
    <a:lstStyle/>
    <a:p>
      <a:pPr>
        <a:defRPr lang="de-DE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4785B-15A5-6941-B203-15A17340AF8C}" type="datetimeFigureOut">
              <a:rPr lang="de-DE" smtClean="0"/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3842B-17F5-B44E-AEFD-F68DA92D8517}" type="slidenum">
              <a:rPr lang="de-DE" smtClean="0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E4EA47C3-D6D1-45C7-B7EF-A1183D105D1C}" type="slidenum">
              <a:rPr lang="de-DE" smtClean="0"/>
            </a:fld>
            <a:endParaRPr lang="de-DE" dirty="0"/>
          </a:p>
        </p:txBody>
      </p:sp>
      <p:sp>
        <p:nvSpPr>
          <p:cNvPr id="8" name="Folienbildplatzhalter 7"/>
          <p:cNvSpPr>
            <a:spLocks noGrp="1" noRot="1" noChangeAspect="1"/>
          </p:cNvSpPr>
          <p:nvPr>
            <p:ph type="sldImg" idx="2"/>
          </p:nvPr>
        </p:nvSpPr>
        <p:spPr>
          <a:xfrm>
            <a:off x="202279" y="467544"/>
            <a:ext cx="6490831" cy="3655323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10" name="Notizenplatzhalter 9"/>
          <p:cNvSpPr>
            <a:spLocks noGrp="1"/>
          </p:cNvSpPr>
          <p:nvPr>
            <p:ph type="body" sz="quarter" idx="3"/>
          </p:nvPr>
        </p:nvSpPr>
        <p:spPr>
          <a:xfrm>
            <a:off x="202279" y="4400550"/>
            <a:ext cx="6490831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Mastertextformat bearbeiten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3"/>
            <a:r>
              <a:rPr lang="de-DE" dirty="0"/>
              <a:t>Vierte Ebene</a:t>
            </a:r>
            <a:endParaRPr lang="de-DE" dirty="0"/>
          </a:p>
          <a:p>
            <a:pPr lvl="4"/>
            <a:r>
              <a:rPr lang="de-DE" dirty="0"/>
              <a:t>Fünfte Ebene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42900" algn="l" defTabSz="6858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685800" algn="l" defTabSz="6858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029335" algn="l" defTabSz="6858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372235" algn="l" defTabSz="6858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715135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8035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157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447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- https://www.lyssna.com/guides/think-aloud-protocol/</a:t>
            </a:r>
            <a:endParaRPr lang="de-DE"/>
          </a:p>
          <a:p>
            <a:r>
              <a:rPr lang="de-DE"/>
              <a:t>    - Overview</a:t>
            </a:r>
            <a:endParaRPr lang="de-DE"/>
          </a:p>
          <a:p>
            <a:r>
              <a:rPr lang="de-DE"/>
              <a:t>- https://www.nngroup.com/search/?q=think+aloud</a:t>
            </a:r>
            <a:endParaRPr lang="de-DE"/>
          </a:p>
          <a:p>
            <a:r>
              <a:rPr lang="de-DE"/>
              <a:t>    - In depth information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- https://www.lyssna.com/guides/think-aloud-protocol/</a:t>
            </a:r>
            <a:endParaRPr lang="de-DE"/>
          </a:p>
          <a:p>
            <a:r>
              <a:rPr lang="de-DE"/>
              <a:t>    - Overview</a:t>
            </a:r>
            <a:endParaRPr lang="de-DE"/>
          </a:p>
          <a:p>
            <a:r>
              <a:rPr lang="de-DE"/>
              <a:t>- https://www.nngroup.com/search/?q=think+aloud</a:t>
            </a:r>
            <a:endParaRPr lang="de-DE"/>
          </a:p>
          <a:p>
            <a:r>
              <a:rPr lang="de-DE"/>
              <a:t>    - In depth information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- Users take part in usability-test and verbalize all their thoughts [Lu18][Ka24][Gr18]</a:t>
            </a:r>
            <a:endParaRPr lang="de-DE"/>
          </a:p>
          <a:p>
            <a:r>
              <a:rPr lang="de-DE"/>
              <a:t>    - What they see, what actions they want to perform and why, how they feel about something, and so on. [Lu18][Gr18][Gt18]</a:t>
            </a:r>
            <a:endParaRPr lang="de-DE"/>
          </a:p>
          <a:p>
            <a:r>
              <a:rPr lang="de-DE"/>
              <a:t>- UX researcher caputres thoughts [Gt18][Ly24]</a:t>
            </a:r>
            <a:endParaRPr lang="de-DE"/>
          </a:p>
          <a:p>
            <a:r>
              <a:rPr lang="de-DE"/>
              <a:t>    - Notes, video, audio or transcript</a:t>
            </a:r>
            <a:endParaRPr lang="de-DE"/>
          </a:p>
          <a:p>
            <a:r>
              <a:rPr lang="de-DE"/>
              <a:t>    - Might get analyzed</a:t>
            </a:r>
            <a:endParaRPr lang="de-DE"/>
          </a:p>
          <a:p>
            <a:r>
              <a:rPr lang="de-DE"/>
              <a:t>- Goal: understanding thought process and decision-making [Ly24]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**Concurrent** think-aloud [Lu18]</a:t>
            </a:r>
            <a:endParaRPr lang="de-DE"/>
          </a:p>
          <a:p>
            <a:r>
              <a:rPr lang="de-DE"/>
              <a:t>- Verbalize thoughts while carrying out tasks</a:t>
            </a:r>
            <a:endParaRPr lang="de-DE"/>
          </a:p>
          <a:p>
            <a:r>
              <a:rPr lang="de-DE"/>
              <a:t>- Most cost-effective</a:t>
            </a:r>
            <a:endParaRPr lang="de-DE"/>
          </a:p>
          <a:p>
            <a:r>
              <a:rPr lang="de-DE"/>
              <a:t>- No influence on user behavior</a:t>
            </a:r>
            <a:endParaRPr lang="de-DE"/>
          </a:p>
          <a:p>
            <a:endParaRPr lang="de-DE"/>
          </a:p>
          <a:p>
            <a:r>
              <a:rPr lang="de-DE"/>
              <a:t>**Retrospective** think-aloud [Lu18]</a:t>
            </a:r>
            <a:endParaRPr lang="de-DE"/>
          </a:p>
          <a:p>
            <a:r>
              <a:rPr lang="de-DE"/>
              <a:t>- Verbalize thoughts after carrying out tasks</a:t>
            </a:r>
            <a:endParaRPr lang="de-DE"/>
          </a:p>
          <a:p>
            <a:r>
              <a:rPr lang="de-DE"/>
              <a:t>- Finds less usability issues than concurrent</a:t>
            </a:r>
            <a:endParaRPr lang="de-DE"/>
          </a:p>
          <a:p>
            <a:r>
              <a:rPr lang="de-DE"/>
              <a:t>- 60% more expensive than concurrent</a:t>
            </a:r>
            <a:endParaRPr lang="de-DE"/>
          </a:p>
          <a:p>
            <a:endParaRPr lang="de-DE"/>
          </a:p>
          <a:p>
            <a:r>
              <a:rPr lang="de-DE"/>
              <a:t>**Hybrid** think-aloud [Lu18]</a:t>
            </a:r>
            <a:endParaRPr lang="de-DE"/>
          </a:p>
          <a:p>
            <a:r>
              <a:rPr lang="de-DE"/>
              <a:t>- Verbalize thoughts while and after carrying out tasks</a:t>
            </a:r>
            <a:endParaRPr lang="de-DE"/>
          </a:p>
          <a:p>
            <a:r>
              <a:rPr lang="de-DE"/>
              <a:t>- Finds very slightly more usability issues than concurrent</a:t>
            </a:r>
            <a:endParaRPr lang="de-DE"/>
          </a:p>
          <a:p>
            <a:r>
              <a:rPr lang="de-DE"/>
              <a:t>- 70% more expensive than concurrent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de-DE">
                <a:sym typeface="+mn-ea"/>
              </a:rPr>
              <a:t>**Concurrent** think-aloud [Lu18]</a:t>
            </a:r>
            <a:endParaRPr lang="de-DE">
              <a:sym typeface="+mn-ea"/>
            </a:endParaRPr>
          </a:p>
          <a:p>
            <a:r>
              <a:rPr lang="de-DE">
                <a:sym typeface="+mn-ea"/>
              </a:rPr>
              <a:t>- Verbalize thoughts while carrying out tasks</a:t>
            </a:r>
            <a:endParaRPr lang="de-DE">
              <a:sym typeface="+mn-ea"/>
            </a:endParaRPr>
          </a:p>
          <a:p>
            <a:r>
              <a:rPr lang="de-DE">
                <a:sym typeface="+mn-ea"/>
              </a:rPr>
              <a:t>- Most cost-effective</a:t>
            </a:r>
            <a:endParaRPr lang="de-DE">
              <a:sym typeface="+mn-ea"/>
            </a:endParaRPr>
          </a:p>
          <a:p>
            <a:r>
              <a:rPr lang="de-DE">
                <a:sym typeface="+mn-ea"/>
              </a:rPr>
              <a:t>- No influence on user behavior</a:t>
            </a:r>
            <a:endParaRPr lang="de-DE">
              <a:sym typeface="+mn-ea"/>
            </a:endParaRPr>
          </a:p>
          <a:p>
            <a:endParaRPr lang="de-DE">
              <a:sym typeface="+mn-ea"/>
            </a:endParaRPr>
          </a:p>
          <a:p>
            <a:r>
              <a:rPr lang="de-DE">
                <a:sym typeface="+mn-ea"/>
              </a:rPr>
              <a:t>**Retrospective** think-aloud [Lu18]</a:t>
            </a:r>
            <a:endParaRPr lang="de-DE">
              <a:sym typeface="+mn-ea"/>
            </a:endParaRPr>
          </a:p>
          <a:p>
            <a:r>
              <a:rPr lang="de-DE">
                <a:sym typeface="+mn-ea"/>
              </a:rPr>
              <a:t>- Verbalize thoughts after carrying out tasks</a:t>
            </a:r>
            <a:endParaRPr lang="de-DE">
              <a:sym typeface="+mn-ea"/>
            </a:endParaRPr>
          </a:p>
          <a:p>
            <a:r>
              <a:rPr lang="de-DE">
                <a:sym typeface="+mn-ea"/>
              </a:rPr>
              <a:t>- Finds less usability issues than concurrent</a:t>
            </a:r>
            <a:endParaRPr lang="de-DE">
              <a:sym typeface="+mn-ea"/>
            </a:endParaRPr>
          </a:p>
          <a:p>
            <a:r>
              <a:rPr lang="de-DE">
                <a:sym typeface="+mn-ea"/>
              </a:rPr>
              <a:t>- 60% more expensive than concurrent</a:t>
            </a:r>
            <a:endParaRPr lang="de-DE">
              <a:sym typeface="+mn-ea"/>
            </a:endParaRPr>
          </a:p>
          <a:p>
            <a:endParaRPr lang="de-DE">
              <a:sym typeface="+mn-ea"/>
            </a:endParaRPr>
          </a:p>
          <a:p>
            <a:r>
              <a:rPr lang="de-DE">
                <a:sym typeface="+mn-ea"/>
              </a:rPr>
              <a:t>**Hybrid** think-aloud [Lu18]</a:t>
            </a:r>
            <a:endParaRPr lang="de-DE">
              <a:sym typeface="+mn-ea"/>
            </a:endParaRPr>
          </a:p>
          <a:p>
            <a:r>
              <a:rPr lang="de-DE">
                <a:sym typeface="+mn-ea"/>
              </a:rPr>
              <a:t>- Verbalize thoughts while and after carrying out tasks</a:t>
            </a:r>
            <a:endParaRPr lang="de-DE">
              <a:sym typeface="+mn-ea"/>
            </a:endParaRPr>
          </a:p>
          <a:p>
            <a:r>
              <a:rPr lang="de-DE">
                <a:sym typeface="+mn-ea"/>
              </a:rPr>
              <a:t>- Finds very slightly more usability issues than concurrent</a:t>
            </a:r>
            <a:endParaRPr lang="de-DE">
              <a:sym typeface="+mn-ea"/>
            </a:endParaRPr>
          </a:p>
          <a:p>
            <a:r>
              <a:rPr lang="de-DE">
                <a:sym typeface="+mn-ea"/>
              </a:rPr>
              <a:t>- 70% more expensive than concurrent</a:t>
            </a:r>
            <a:endParaRPr lang="de-DE">
              <a:sym typeface="+mn-ea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Moderated [Lu18]</a:t>
            </a:r>
            <a:endParaRPr lang="de-DE"/>
          </a:p>
          <a:p>
            <a:r>
              <a:rPr lang="de-DE"/>
              <a:t>- Users get assisted by UX researcher</a:t>
            </a:r>
            <a:endParaRPr lang="de-DE"/>
          </a:p>
          <a:p>
            <a:r>
              <a:rPr lang="de-DE"/>
              <a:t>- Questions, reminders, encouragement, …</a:t>
            </a:r>
            <a:endParaRPr lang="de-DE"/>
          </a:p>
          <a:p>
            <a:r>
              <a:rPr lang="de-DE"/>
              <a:t>- More expensive</a:t>
            </a:r>
            <a:endParaRPr lang="de-DE"/>
          </a:p>
          <a:p>
            <a:endParaRPr lang="de-DE"/>
          </a:p>
          <a:p>
            <a:r>
              <a:rPr lang="de-DE"/>
              <a:t>Unmoderated [Lu18]</a:t>
            </a:r>
            <a:endParaRPr lang="de-DE"/>
          </a:p>
          <a:p>
            <a:r>
              <a:rPr lang="de-DE"/>
              <a:t>- Users test product alone</a:t>
            </a:r>
            <a:endParaRPr lang="de-DE"/>
          </a:p>
          <a:p>
            <a:r>
              <a:rPr lang="de-DE"/>
              <a:t>- Questions, reminders, encouragement, …</a:t>
            </a:r>
            <a:endParaRPr lang="de-DE"/>
          </a:p>
          <a:p>
            <a:r>
              <a:rPr lang="de-DE"/>
              <a:t>- Cheaper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Example </a:t>
            </a:r>
            <a:endParaRPr lang="de-DE"/>
          </a:p>
          <a:p>
            <a:r>
              <a:rPr lang="de-DE"/>
              <a:t>- </a:t>
            </a:r>
            <a:r>
              <a:rPr lang="de-DE" dirty="0">
                <a:sym typeface="+mn-ea"/>
              </a:rPr>
              <a:t>First click testing on personal website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- Stage of the UCD process: 4. Evaluate designs</a:t>
            </a:r>
            <a:endParaRPr lang="de-DE"/>
          </a:p>
          <a:p>
            <a:r>
              <a:rPr lang="de-DE"/>
              <a:t>    - Usability testing of Prototype</a:t>
            </a:r>
            <a:endParaRPr lang="de-DE"/>
          </a:p>
          <a:p>
            <a:r>
              <a:rPr lang="de-DE"/>
              <a:t>- Study goal: Improvement suggestion (formative) [Ly24]</a:t>
            </a:r>
            <a:endParaRPr lang="de-DE"/>
          </a:p>
          <a:p>
            <a:r>
              <a:rPr lang="de-DE"/>
              <a:t>    - User input → improve UI and UX</a:t>
            </a:r>
            <a:endParaRPr lang="de-DE"/>
          </a:p>
          <a:p>
            <a:r>
              <a:rPr lang="de-DE"/>
              <a:t>- Measurement of usability [Lu18][Ka24][Ly24]</a:t>
            </a:r>
            <a:endParaRPr lang="de-DE"/>
          </a:p>
          <a:p>
            <a:r>
              <a:rPr lang="de-DE"/>
              <a:t>    - identify potential usability issues</a:t>
            </a:r>
            <a:endParaRPr lang="de-DE"/>
          </a:p>
          <a:p>
            <a:r>
              <a:rPr lang="de-DE"/>
              <a:t>- Participants: Users [Lu18][Ly24]</a:t>
            </a:r>
            <a:endParaRPr lang="de-DE"/>
          </a:p>
          <a:p>
            <a:r>
              <a:rPr lang="de-DE"/>
              <a:t>- Required number of participants: 1 [Lu18]</a:t>
            </a:r>
            <a:endParaRPr lang="de-DE"/>
          </a:p>
          <a:p>
            <a:r>
              <a:rPr lang="de-DE"/>
              <a:t>    - 2 with co-discovery (teamwork)</a:t>
            </a:r>
            <a:endParaRPr lang="de-DE"/>
          </a:p>
          <a:p>
            <a:r>
              <a:rPr lang="de-DE"/>
              <a:t>- User behavior (do &amp; say) or attitude (think &amp; feel):</a:t>
            </a:r>
            <a:endParaRPr lang="de-DE"/>
          </a:p>
          <a:p>
            <a:r>
              <a:rPr lang="de-DE"/>
              <a:t>    - User behavior (do &amp; say)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- Data type: Qualitative [Ly24]</a:t>
            </a:r>
            <a:endParaRPr lang="de-DE"/>
          </a:p>
          <a:p>
            <a:r>
              <a:rPr lang="de-DE"/>
              <a:t>    - Understanding users thought and decision process</a:t>
            </a:r>
            <a:endParaRPr lang="de-DE"/>
          </a:p>
          <a:p>
            <a:r>
              <a:rPr lang="de-DE"/>
              <a:t>- Place of evaluation: Lab and web [Ly24]</a:t>
            </a:r>
            <a:endParaRPr lang="de-DE"/>
          </a:p>
          <a:p>
            <a:r>
              <a:rPr lang="de-DE"/>
              <a:t>- Timeline: during/after usage [Lu18]</a:t>
            </a:r>
            <a:endParaRPr lang="de-DE"/>
          </a:p>
          <a:p>
            <a:r>
              <a:rPr lang="de-DE"/>
              <a:t>- Period of experience: snapshot during interaction</a:t>
            </a:r>
            <a:endParaRPr lang="de-DE"/>
          </a:p>
          <a:p>
            <a:r>
              <a:rPr lang="de-DE"/>
              <a:t>    - Depending on amount of steps in usability test</a:t>
            </a:r>
            <a:endParaRPr lang="de-DE"/>
          </a:p>
          <a:p>
            <a:r>
              <a:rPr lang="de-DE"/>
              <a:t>- Context of use: scripted use</a:t>
            </a:r>
            <a:endParaRPr lang="de-DE"/>
          </a:p>
          <a:p>
            <a:r>
              <a:rPr lang="de-DE"/>
              <a:t>    - Users solve usability tests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### Pro</a:t>
            </a:r>
            <a:endParaRPr lang="de-DE"/>
          </a:p>
          <a:p>
            <a:r>
              <a:rPr lang="de-DE"/>
              <a:t>- Can be done remote [Ly24]</a:t>
            </a:r>
            <a:endParaRPr lang="de-DE"/>
          </a:p>
          <a:p>
            <a:r>
              <a:rPr lang="de-DE"/>
              <a:t>- Scalability [Ly24]</a:t>
            </a:r>
            <a:endParaRPr lang="de-DE"/>
          </a:p>
          <a:p>
            <a:r>
              <a:rPr lang="de-DE"/>
              <a:t>    - few/many users</a:t>
            </a:r>
            <a:endParaRPr lang="de-DE"/>
          </a:p>
          <a:p>
            <a:r>
              <a:rPr lang="de-DE"/>
              <a:t>- Understand thought processes [Ly24]</a:t>
            </a:r>
            <a:endParaRPr lang="de-DE"/>
          </a:p>
          <a:p>
            <a:endParaRPr lang="de-DE"/>
          </a:p>
          <a:p>
            <a:r>
              <a:rPr lang="de-DE"/>
              <a:t>### Con</a:t>
            </a:r>
            <a:endParaRPr lang="de-DE"/>
          </a:p>
          <a:p>
            <a:r>
              <a:rPr lang="de-DE"/>
              <a:t>- Awkward for users [Ka24][Gr18][Ly24]</a:t>
            </a:r>
            <a:endParaRPr lang="de-DE"/>
          </a:p>
          <a:p>
            <a:r>
              <a:rPr lang="de-DE"/>
              <a:t>- Users might get distracted (not talk) [Lu18][Gt18]</a:t>
            </a:r>
            <a:endParaRPr lang="de-DE"/>
          </a:p>
          <a:p>
            <a:r>
              <a:rPr lang="de-DE"/>
              <a:t>- Users can’t ask for clarification (unmoderated) [Ly24]</a:t>
            </a:r>
            <a:endParaRPr lang="de-DE"/>
          </a:p>
          <a:p>
            <a:r>
              <a:rPr lang="de-DE"/>
              <a:t>    - Requires clear instructions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elfoli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ieren 25"/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</p:grpSpPr>
        <p:sp>
          <p:nvSpPr>
            <p:cNvPr id="29" name="bk object 18"/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bk object 18"/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1" name="Holder 3"/>
            <p:cNvSpPr txBox="1"/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5800" rtl="0" eaLnBrk="1" latinLnBrk="0" hangingPunct="1">
                <a:defRPr sz="1000" b="1" i="0" kern="1200">
                  <a:solidFill>
                    <a:schemeClr val="bg1"/>
                  </a:solidFill>
                  <a:latin typeface="Arial" panose="020B0604020202020204"/>
                  <a:ea typeface="+mn-ea"/>
                  <a:cs typeface="Arial" panose="020B0604020202020204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3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2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0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5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4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  <a:endParaRPr lang="de-DE" spc="10" dirty="0"/>
            </a:p>
          </p:txBody>
        </p:sp>
      </p:grpSp>
      <p:sp>
        <p:nvSpPr>
          <p:cNvPr id="27" name="Freihandform: Form 26"/>
          <p:cNvSpPr/>
          <p:nvPr userDrawn="1"/>
        </p:nvSpPr>
        <p:spPr>
          <a:xfrm>
            <a:off x="1" y="1422400"/>
            <a:ext cx="3167992" cy="3492500"/>
          </a:xfrm>
          <a:custGeom>
            <a:avLst/>
            <a:gdLst>
              <a:gd name="connsiteX0" fmla="*/ 3773588 w 4271120"/>
              <a:gd name="connsiteY0" fmla="*/ 3280579 h 4702819"/>
              <a:gd name="connsiteX1" fmla="*/ 3717970 w 4271120"/>
              <a:gd name="connsiteY1" fmla="*/ 3393838 h 4702819"/>
              <a:gd name="connsiteX2" fmla="*/ 3755385 w 4271120"/>
              <a:gd name="connsiteY2" fmla="*/ 3541480 h 4702819"/>
              <a:gd name="connsiteX3" fmla="*/ 3742240 w 4271120"/>
              <a:gd name="connsiteY3" fmla="*/ 3544514 h 4702819"/>
              <a:gd name="connsiteX4" fmla="*/ 3594598 w 4271120"/>
              <a:gd name="connsiteY4" fmla="*/ 3403951 h 4702819"/>
              <a:gd name="connsiteX5" fmla="*/ 3773588 w 4271120"/>
              <a:gd name="connsiteY5" fmla="*/ 3280579 h 4702819"/>
              <a:gd name="connsiteX6" fmla="*/ 3937409 w 4271120"/>
              <a:gd name="connsiteY6" fmla="*/ 2981250 h 4702819"/>
              <a:gd name="connsiteX7" fmla="*/ 3833252 w 4271120"/>
              <a:gd name="connsiteY7" fmla="*/ 3118780 h 4702819"/>
              <a:gd name="connsiteX8" fmla="*/ 3480327 w 4271120"/>
              <a:gd name="connsiteY8" fmla="*/ 3142039 h 4702819"/>
              <a:gd name="connsiteX9" fmla="*/ 3488417 w 4271120"/>
              <a:gd name="connsiteY9" fmla="*/ 3070240 h 4702819"/>
              <a:gd name="connsiteX10" fmla="*/ 3802914 w 4271120"/>
              <a:gd name="connsiteY10" fmla="*/ 3008554 h 4702819"/>
              <a:gd name="connsiteX11" fmla="*/ 3937409 w 4271120"/>
              <a:gd name="connsiteY11" fmla="*/ 2981250 h 4702819"/>
              <a:gd name="connsiteX12" fmla="*/ 1530647 w 4271120"/>
              <a:gd name="connsiteY12" fmla="*/ 2816671 h 4702819"/>
              <a:gd name="connsiteX13" fmla="*/ 1538737 w 4271120"/>
              <a:gd name="connsiteY13" fmla="*/ 2820463 h 4702819"/>
              <a:gd name="connsiteX14" fmla="*/ 1944246 w 4271120"/>
              <a:gd name="connsiteY14" fmla="*/ 3409008 h 4702819"/>
              <a:gd name="connsiteX15" fmla="*/ 3606733 w 4271120"/>
              <a:gd name="connsiteY15" fmla="*/ 3913618 h 4702819"/>
              <a:gd name="connsiteX16" fmla="*/ 3607744 w 4271120"/>
              <a:gd name="connsiteY16" fmla="*/ 3926765 h 4702819"/>
              <a:gd name="connsiteX17" fmla="*/ 2423576 w 4271120"/>
              <a:gd name="connsiteY17" fmla="*/ 3894405 h 4702819"/>
              <a:gd name="connsiteX18" fmla="*/ 2077731 w 4271120"/>
              <a:gd name="connsiteY18" fmla="*/ 3806426 h 4702819"/>
              <a:gd name="connsiteX19" fmla="*/ 1525591 w 4271120"/>
              <a:gd name="connsiteY19" fmla="*/ 2823496 h 4702819"/>
              <a:gd name="connsiteX20" fmla="*/ 1530647 w 4271120"/>
              <a:gd name="connsiteY20" fmla="*/ 2816671 h 4702819"/>
              <a:gd name="connsiteX21" fmla="*/ 3996062 w 4271120"/>
              <a:gd name="connsiteY21" fmla="*/ 2605067 h 4702819"/>
              <a:gd name="connsiteX22" fmla="*/ 4271120 w 4271120"/>
              <a:gd name="connsiteY22" fmla="*/ 2676866 h 4702819"/>
              <a:gd name="connsiteX23" fmla="*/ 4008197 w 4271120"/>
              <a:gd name="connsiteY23" fmla="*/ 2693046 h 4702819"/>
              <a:gd name="connsiteX24" fmla="*/ 3829207 w 4271120"/>
              <a:gd name="connsiteY24" fmla="*/ 2680911 h 4702819"/>
              <a:gd name="connsiteX25" fmla="*/ 3670441 w 4271120"/>
              <a:gd name="connsiteY25" fmla="*/ 2642484 h 4702819"/>
              <a:gd name="connsiteX26" fmla="*/ 3996062 w 4271120"/>
              <a:gd name="connsiteY26" fmla="*/ 2605067 h 4702819"/>
              <a:gd name="connsiteX27" fmla="*/ 3443991 w 4271120"/>
              <a:gd name="connsiteY27" fmla="*/ 1373753 h 4702819"/>
              <a:gd name="connsiteX28" fmla="*/ 3808982 w 4271120"/>
              <a:gd name="connsiteY28" fmla="*/ 1505845 h 4702819"/>
              <a:gd name="connsiteX29" fmla="*/ 3766510 w 4271120"/>
              <a:gd name="connsiteY29" fmla="*/ 1714160 h 4702819"/>
              <a:gd name="connsiteX30" fmla="*/ 3673475 w 4271120"/>
              <a:gd name="connsiteY30" fmla="*/ 1626182 h 4702819"/>
              <a:gd name="connsiteX31" fmla="*/ 3503586 w 4271120"/>
              <a:gd name="connsiteY31" fmla="*/ 1940680 h 4702819"/>
              <a:gd name="connsiteX32" fmla="*/ 3349877 w 4271120"/>
              <a:gd name="connsiteY32" fmla="*/ 1900230 h 4702819"/>
              <a:gd name="connsiteX33" fmla="*/ 3263920 w 4271120"/>
              <a:gd name="connsiteY33" fmla="*/ 1778881 h 4702819"/>
              <a:gd name="connsiteX34" fmla="*/ 2886727 w 4271120"/>
              <a:gd name="connsiteY34" fmla="*/ 1881016 h 4702819"/>
              <a:gd name="connsiteX35" fmla="*/ 3400439 w 4271120"/>
              <a:gd name="connsiteY35" fmla="*/ 1585733 h 4702819"/>
              <a:gd name="connsiteX36" fmla="*/ 2921109 w 4271120"/>
              <a:gd name="connsiteY36" fmla="*/ 1605957 h 4702819"/>
              <a:gd name="connsiteX37" fmla="*/ 2913019 w 4271120"/>
              <a:gd name="connsiteY37" fmla="*/ 1594835 h 4702819"/>
              <a:gd name="connsiteX38" fmla="*/ 3443991 w 4271120"/>
              <a:gd name="connsiteY38" fmla="*/ 1373753 h 4702819"/>
              <a:gd name="connsiteX39" fmla="*/ 0 w 4271120"/>
              <a:gd name="connsiteY39" fmla="*/ 0 h 4702819"/>
              <a:gd name="connsiteX40" fmla="*/ 115292 w 4271120"/>
              <a:gd name="connsiteY40" fmla="*/ 0 h 4702819"/>
              <a:gd name="connsiteX41" fmla="*/ 274676 w 4271120"/>
              <a:gd name="connsiteY41" fmla="*/ 0 h 4702819"/>
              <a:gd name="connsiteX42" fmla="*/ 3942724 w 4271120"/>
              <a:gd name="connsiteY42" fmla="*/ 0 h 4702819"/>
              <a:gd name="connsiteX43" fmla="*/ 3939432 w 4271120"/>
              <a:gd name="connsiteY43" fmla="*/ 53696 h 4702819"/>
              <a:gd name="connsiteX44" fmla="*/ 3684598 w 4271120"/>
              <a:gd name="connsiteY44" fmla="*/ 334822 h 4702819"/>
              <a:gd name="connsiteX45" fmla="*/ 3981904 w 4271120"/>
              <a:gd name="connsiteY45" fmla="*/ 155833 h 4702819"/>
              <a:gd name="connsiteX46" fmla="*/ 3993028 w 4271120"/>
              <a:gd name="connsiteY46" fmla="*/ 404599 h 4702819"/>
              <a:gd name="connsiteX47" fmla="*/ 3433810 w 4271120"/>
              <a:gd name="connsiteY47" fmla="*/ 635163 h 4702819"/>
              <a:gd name="connsiteX48" fmla="*/ 2283013 w 4271120"/>
              <a:gd name="connsiteY48" fmla="*/ 464262 h 4702819"/>
              <a:gd name="connsiteX49" fmla="*/ 2284025 w 4271120"/>
              <a:gd name="connsiteY49" fmla="*/ 455161 h 4702819"/>
              <a:gd name="connsiteX50" fmla="*/ 2959536 w 4271120"/>
              <a:gd name="connsiteY50" fmla="*/ 115383 h 4702819"/>
              <a:gd name="connsiteX51" fmla="*/ 2949424 w 4271120"/>
              <a:gd name="connsiteY51" fmla="*/ 107293 h 4702819"/>
              <a:gd name="connsiteX52" fmla="*/ 1789525 w 4271120"/>
              <a:gd name="connsiteY52" fmla="*/ 314598 h 4702819"/>
              <a:gd name="connsiteX53" fmla="*/ 1564018 w 4271120"/>
              <a:gd name="connsiteY53" fmla="*/ 251900 h 4702819"/>
              <a:gd name="connsiteX54" fmla="*/ 1554917 w 4271120"/>
              <a:gd name="connsiteY54" fmla="*/ 262013 h 4702819"/>
              <a:gd name="connsiteX55" fmla="*/ 2389194 w 4271120"/>
              <a:gd name="connsiteY55" fmla="*/ 907188 h 4702819"/>
              <a:gd name="connsiteX56" fmla="*/ 2159641 w 4271120"/>
              <a:gd name="connsiteY56" fmla="*/ 613927 h 4702819"/>
              <a:gd name="connsiteX57" fmla="*/ 2255710 w 4271120"/>
              <a:gd name="connsiteY57" fmla="*/ 818197 h 4702819"/>
              <a:gd name="connsiteX58" fmla="*/ 2248631 w 4271120"/>
              <a:gd name="connsiteY58" fmla="*/ 897075 h 4702819"/>
              <a:gd name="connsiteX59" fmla="*/ 2071663 w 4271120"/>
              <a:gd name="connsiteY59" fmla="*/ 706960 h 4702819"/>
              <a:gd name="connsiteX60" fmla="*/ 2063573 w 4271120"/>
              <a:gd name="connsiteY60" fmla="*/ 718085 h 4702819"/>
              <a:gd name="connsiteX61" fmla="*/ 1981662 w 4271120"/>
              <a:gd name="connsiteY61" fmla="*/ 1090223 h 4702819"/>
              <a:gd name="connsiteX62" fmla="*/ 2015034 w 4271120"/>
              <a:gd name="connsiteY62" fmla="*/ 1068987 h 4702819"/>
              <a:gd name="connsiteX63" fmla="*/ 2152563 w 4271120"/>
              <a:gd name="connsiteY63" fmla="*/ 876851 h 4702819"/>
              <a:gd name="connsiteX64" fmla="*/ 2193013 w 4271120"/>
              <a:gd name="connsiteY64" fmla="*/ 935503 h 4702819"/>
              <a:gd name="connsiteX65" fmla="*/ 2042337 w 4271120"/>
              <a:gd name="connsiteY65" fmla="*/ 1153931 h 4702819"/>
              <a:gd name="connsiteX66" fmla="*/ 1195925 w 4271120"/>
              <a:gd name="connsiteY66" fmla="*/ 1315731 h 4702819"/>
              <a:gd name="connsiteX67" fmla="*/ 1759188 w 4271120"/>
              <a:gd name="connsiteY67" fmla="*/ 1329888 h 4702819"/>
              <a:gd name="connsiteX68" fmla="*/ 1762222 w 4271120"/>
              <a:gd name="connsiteY68" fmla="*/ 1336967 h 4702819"/>
              <a:gd name="connsiteX69" fmla="*/ 1303117 w 4271120"/>
              <a:gd name="connsiteY69" fmla="*/ 1458316 h 4702819"/>
              <a:gd name="connsiteX70" fmla="*/ 1879527 w 4271120"/>
              <a:gd name="connsiteY70" fmla="*/ 1385506 h 4702819"/>
              <a:gd name="connsiteX71" fmla="*/ 1882560 w 4271120"/>
              <a:gd name="connsiteY71" fmla="*/ 1389551 h 4702819"/>
              <a:gd name="connsiteX72" fmla="*/ 1158509 w 4271120"/>
              <a:gd name="connsiteY72" fmla="*/ 1608992 h 4702819"/>
              <a:gd name="connsiteX73" fmla="*/ 1500309 w 4271120"/>
              <a:gd name="connsiteY73" fmla="*/ 1648430 h 4702819"/>
              <a:gd name="connsiteX74" fmla="*/ 1502332 w 4271120"/>
              <a:gd name="connsiteY74" fmla="*/ 1651464 h 4702819"/>
              <a:gd name="connsiteX75" fmla="*/ 1323342 w 4271120"/>
              <a:gd name="connsiteY75" fmla="*/ 1726296 h 4702819"/>
              <a:gd name="connsiteX76" fmla="*/ 1387050 w 4271120"/>
              <a:gd name="connsiteY76" fmla="*/ 1741465 h 4702819"/>
              <a:gd name="connsiteX77" fmla="*/ 1442669 w 4271120"/>
              <a:gd name="connsiteY77" fmla="*/ 1750566 h 4702819"/>
              <a:gd name="connsiteX78" fmla="*/ 1983684 w 4271120"/>
              <a:gd name="connsiteY78" fmla="*/ 1635284 h 4702819"/>
              <a:gd name="connsiteX79" fmla="*/ 2041326 w 4271120"/>
              <a:gd name="connsiteY79" fmla="*/ 1604947 h 4702819"/>
              <a:gd name="connsiteX80" fmla="*/ 1993797 w 4271120"/>
              <a:gd name="connsiteY80" fmla="*/ 1723262 h 4702819"/>
              <a:gd name="connsiteX81" fmla="*/ 1881549 w 4271120"/>
              <a:gd name="connsiteY81" fmla="*/ 1801128 h 4702819"/>
              <a:gd name="connsiteX82" fmla="*/ 1868403 w 4271120"/>
              <a:gd name="connsiteY82" fmla="*/ 1865847 h 4702819"/>
              <a:gd name="connsiteX83" fmla="*/ 1001766 w 4271120"/>
              <a:gd name="connsiteY83" fmla="*/ 1993265 h 4702819"/>
              <a:gd name="connsiteX84" fmla="*/ 999744 w 4271120"/>
              <a:gd name="connsiteY84" fmla="*/ 1993265 h 4702819"/>
              <a:gd name="connsiteX85" fmla="*/ 1477051 w 4271120"/>
              <a:gd name="connsiteY85" fmla="*/ 2115625 h 4702819"/>
              <a:gd name="connsiteX86" fmla="*/ 1478062 w 4271120"/>
              <a:gd name="connsiteY86" fmla="*/ 2118658 h 4702819"/>
              <a:gd name="connsiteX87" fmla="*/ 1337500 w 4271120"/>
              <a:gd name="connsiteY87" fmla="*/ 2160120 h 4702819"/>
              <a:gd name="connsiteX88" fmla="*/ 1830987 w 4271120"/>
              <a:gd name="connsiteY88" fmla="*/ 2044838 h 4702819"/>
              <a:gd name="connsiteX89" fmla="*/ 1840088 w 4271120"/>
              <a:gd name="connsiteY89" fmla="*/ 2054950 h 4702819"/>
              <a:gd name="connsiteX90" fmla="*/ 1610536 w 4271120"/>
              <a:gd name="connsiteY90" fmla="*/ 2209670 h 4702819"/>
              <a:gd name="connsiteX91" fmla="*/ 970417 w 4271120"/>
              <a:gd name="connsiteY91" fmla="*/ 2143940 h 4702819"/>
              <a:gd name="connsiteX92" fmla="*/ 1531659 w 4271120"/>
              <a:gd name="connsiteY92" fmla="*/ 2446302 h 4702819"/>
              <a:gd name="connsiteX93" fmla="*/ 1040194 w 4271120"/>
              <a:gd name="connsiteY93" fmla="*/ 2520123 h 4702819"/>
              <a:gd name="connsiteX94" fmla="*/ 1012890 w 4271120"/>
              <a:gd name="connsiteY94" fmla="*/ 2497875 h 4702819"/>
              <a:gd name="connsiteX95" fmla="*/ 585134 w 4271120"/>
              <a:gd name="connsiteY95" fmla="*/ 2905408 h 4702819"/>
              <a:gd name="connsiteX96" fmla="*/ 2443801 w 4271120"/>
              <a:gd name="connsiteY96" fmla="*/ 4164407 h 4702819"/>
              <a:gd name="connsiteX97" fmla="*/ 2680749 w 4271120"/>
              <a:gd name="connsiteY97" fmla="*/ 4641304 h 4702819"/>
              <a:gd name="connsiteX98" fmla="*/ 2704586 w 4271120"/>
              <a:gd name="connsiteY98" fmla="*/ 4702819 h 4702819"/>
              <a:gd name="connsiteX99" fmla="*/ 274676 w 4271120"/>
              <a:gd name="connsiteY99" fmla="*/ 4702819 h 4702819"/>
              <a:gd name="connsiteX100" fmla="*/ 115292 w 4271120"/>
              <a:gd name="connsiteY100" fmla="*/ 4702819 h 4702819"/>
              <a:gd name="connsiteX101" fmla="*/ 0 w 4271120"/>
              <a:gd name="connsiteY101" fmla="*/ 4702819 h 470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4271120" h="4702819">
                <a:moveTo>
                  <a:pt x="3773588" y="3280579"/>
                </a:moveTo>
                <a:cubicBezTo>
                  <a:pt x="3773588" y="3280579"/>
                  <a:pt x="3730105" y="3343276"/>
                  <a:pt x="3717970" y="3393838"/>
                </a:cubicBezTo>
                <a:cubicBezTo>
                  <a:pt x="3745273" y="3430243"/>
                  <a:pt x="3753363" y="3442378"/>
                  <a:pt x="3755385" y="3541480"/>
                </a:cubicBezTo>
                <a:cubicBezTo>
                  <a:pt x="3755385" y="3549570"/>
                  <a:pt x="3745273" y="3551593"/>
                  <a:pt x="3742240" y="3544514"/>
                </a:cubicBezTo>
                <a:cubicBezTo>
                  <a:pt x="3714936" y="3479795"/>
                  <a:pt x="3663363" y="3420131"/>
                  <a:pt x="3594598" y="3403951"/>
                </a:cubicBezTo>
                <a:cubicBezTo>
                  <a:pt x="3610778" y="3321029"/>
                  <a:pt x="3667408" y="3281590"/>
                  <a:pt x="3773588" y="3280579"/>
                </a:cubicBezTo>
                <a:close/>
                <a:moveTo>
                  <a:pt x="3937409" y="2981250"/>
                </a:moveTo>
                <a:cubicBezTo>
                  <a:pt x="3924264" y="3035858"/>
                  <a:pt x="3891904" y="3080352"/>
                  <a:pt x="3833252" y="3118780"/>
                </a:cubicBezTo>
                <a:cubicBezTo>
                  <a:pt x="3598643" y="3075297"/>
                  <a:pt x="3669430" y="3152151"/>
                  <a:pt x="3480327" y="3142039"/>
                </a:cubicBezTo>
                <a:cubicBezTo>
                  <a:pt x="3479316" y="3127881"/>
                  <a:pt x="3479316" y="3081364"/>
                  <a:pt x="3488417" y="3070240"/>
                </a:cubicBezTo>
                <a:cubicBezTo>
                  <a:pt x="3640104" y="3123836"/>
                  <a:pt x="3659318" y="3035858"/>
                  <a:pt x="3802914" y="3008554"/>
                </a:cubicBezTo>
                <a:cubicBezTo>
                  <a:pt x="3851454" y="2999453"/>
                  <a:pt x="3909095" y="2995408"/>
                  <a:pt x="3937409" y="2981250"/>
                </a:cubicBezTo>
                <a:close/>
                <a:moveTo>
                  <a:pt x="1530647" y="2816671"/>
                </a:moveTo>
                <a:cubicBezTo>
                  <a:pt x="1533681" y="2815912"/>
                  <a:pt x="1537220" y="2816924"/>
                  <a:pt x="1538737" y="2820463"/>
                </a:cubicBezTo>
                <a:cubicBezTo>
                  <a:pt x="1704581" y="3184511"/>
                  <a:pt x="1838065" y="3351366"/>
                  <a:pt x="1944246" y="3409008"/>
                </a:cubicBezTo>
                <a:cubicBezTo>
                  <a:pt x="2164698" y="3528335"/>
                  <a:pt x="3031334" y="3856989"/>
                  <a:pt x="3606733" y="3913618"/>
                </a:cubicBezTo>
                <a:cubicBezTo>
                  <a:pt x="3614823" y="3913618"/>
                  <a:pt x="3615834" y="3924742"/>
                  <a:pt x="3607744" y="3926765"/>
                </a:cubicBezTo>
                <a:cubicBezTo>
                  <a:pt x="3352910" y="3984405"/>
                  <a:pt x="2663241" y="3916653"/>
                  <a:pt x="2423576" y="3894405"/>
                </a:cubicBezTo>
                <a:cubicBezTo>
                  <a:pt x="2159641" y="3869123"/>
                  <a:pt x="2078741" y="3805416"/>
                  <a:pt x="2077731" y="3806426"/>
                </a:cubicBezTo>
                <a:cubicBezTo>
                  <a:pt x="1903797" y="3672942"/>
                  <a:pt x="1564018" y="3144061"/>
                  <a:pt x="1525591" y="2823496"/>
                </a:cubicBezTo>
                <a:cubicBezTo>
                  <a:pt x="1525085" y="2819957"/>
                  <a:pt x="1527613" y="2817429"/>
                  <a:pt x="1530647" y="2816671"/>
                </a:cubicBezTo>
                <a:close/>
                <a:moveTo>
                  <a:pt x="3996062" y="2605067"/>
                </a:moveTo>
                <a:cubicBezTo>
                  <a:pt x="4069883" y="2597989"/>
                  <a:pt x="4190221" y="2621247"/>
                  <a:pt x="4271120" y="2676866"/>
                </a:cubicBezTo>
                <a:cubicBezTo>
                  <a:pt x="4252918" y="2737541"/>
                  <a:pt x="4086063" y="2706192"/>
                  <a:pt x="4008197" y="2693046"/>
                </a:cubicBezTo>
                <a:cubicBezTo>
                  <a:pt x="3953589" y="2684955"/>
                  <a:pt x="3889881" y="2681922"/>
                  <a:pt x="3829207" y="2680911"/>
                </a:cubicBezTo>
                <a:cubicBezTo>
                  <a:pt x="3777633" y="2679899"/>
                  <a:pt x="3693700" y="2671810"/>
                  <a:pt x="3670441" y="2642484"/>
                </a:cubicBezTo>
                <a:cubicBezTo>
                  <a:pt x="3719992" y="2647540"/>
                  <a:pt x="3843364" y="2620237"/>
                  <a:pt x="3996062" y="2605067"/>
                </a:cubicBezTo>
                <a:close/>
                <a:moveTo>
                  <a:pt x="3443991" y="1373753"/>
                </a:moveTo>
                <a:cubicBezTo>
                  <a:pt x="3569601" y="1369611"/>
                  <a:pt x="3697113" y="1404594"/>
                  <a:pt x="3808982" y="1505845"/>
                </a:cubicBezTo>
                <a:cubicBezTo>
                  <a:pt x="3760442" y="1576632"/>
                  <a:pt x="3761453" y="1685847"/>
                  <a:pt x="3766510" y="1714160"/>
                </a:cubicBezTo>
                <a:cubicBezTo>
                  <a:pt x="3739205" y="1705060"/>
                  <a:pt x="3695722" y="1653485"/>
                  <a:pt x="3673475" y="1626182"/>
                </a:cubicBezTo>
                <a:cubicBezTo>
                  <a:pt x="3582463" y="1677757"/>
                  <a:pt x="3486394" y="1844611"/>
                  <a:pt x="3503586" y="1940680"/>
                </a:cubicBezTo>
                <a:cubicBezTo>
                  <a:pt x="3512687" y="2019557"/>
                  <a:pt x="3455046" y="2031692"/>
                  <a:pt x="3349877" y="1900230"/>
                </a:cubicBezTo>
                <a:cubicBezTo>
                  <a:pt x="3299315" y="1936634"/>
                  <a:pt x="3250775" y="1870904"/>
                  <a:pt x="3263920" y="1778881"/>
                </a:cubicBezTo>
                <a:cubicBezTo>
                  <a:pt x="3182010" y="1864836"/>
                  <a:pt x="2961559" y="1908320"/>
                  <a:pt x="2886727" y="1881016"/>
                </a:cubicBezTo>
                <a:cubicBezTo>
                  <a:pt x="3034368" y="1838544"/>
                  <a:pt x="3254820" y="1604947"/>
                  <a:pt x="3400439" y="1585733"/>
                </a:cubicBezTo>
                <a:cubicBezTo>
                  <a:pt x="3282123" y="1528092"/>
                  <a:pt x="3076841" y="1513935"/>
                  <a:pt x="2921109" y="1605957"/>
                </a:cubicBezTo>
                <a:cubicBezTo>
                  <a:pt x="2914030" y="1610002"/>
                  <a:pt x="2906951" y="1599890"/>
                  <a:pt x="2913019" y="1594835"/>
                </a:cubicBezTo>
                <a:cubicBezTo>
                  <a:pt x="3030576" y="1496238"/>
                  <a:pt x="3234642" y="1380656"/>
                  <a:pt x="3443991" y="1373753"/>
                </a:cubicBezTo>
                <a:close/>
                <a:moveTo>
                  <a:pt x="0" y="0"/>
                </a:moveTo>
                <a:lnTo>
                  <a:pt x="115292" y="0"/>
                </a:lnTo>
                <a:lnTo>
                  <a:pt x="274676" y="0"/>
                </a:lnTo>
                <a:lnTo>
                  <a:pt x="3942724" y="0"/>
                </a:lnTo>
                <a:lnTo>
                  <a:pt x="3939432" y="53696"/>
                </a:lnTo>
                <a:cubicBezTo>
                  <a:pt x="3926286" y="139653"/>
                  <a:pt x="3890892" y="219541"/>
                  <a:pt x="3684598" y="334822"/>
                </a:cubicBezTo>
                <a:cubicBezTo>
                  <a:pt x="3918196" y="331789"/>
                  <a:pt x="3971792" y="185158"/>
                  <a:pt x="3981904" y="155833"/>
                </a:cubicBezTo>
                <a:cubicBezTo>
                  <a:pt x="4027411" y="317632"/>
                  <a:pt x="3993028" y="404599"/>
                  <a:pt x="3993028" y="404599"/>
                </a:cubicBezTo>
                <a:cubicBezTo>
                  <a:pt x="3940444" y="578533"/>
                  <a:pt x="3623924" y="771681"/>
                  <a:pt x="3433810" y="635163"/>
                </a:cubicBezTo>
                <a:cubicBezTo>
                  <a:pt x="2893805" y="156844"/>
                  <a:pt x="3099088" y="642242"/>
                  <a:pt x="2283013" y="464262"/>
                </a:cubicBezTo>
                <a:cubicBezTo>
                  <a:pt x="2277957" y="463251"/>
                  <a:pt x="2278968" y="455161"/>
                  <a:pt x="2284025" y="455161"/>
                </a:cubicBezTo>
                <a:cubicBezTo>
                  <a:pt x="2601556" y="444037"/>
                  <a:pt x="2854367" y="256957"/>
                  <a:pt x="2959536" y="115383"/>
                </a:cubicBezTo>
                <a:cubicBezTo>
                  <a:pt x="2963581" y="109315"/>
                  <a:pt x="2955491" y="101225"/>
                  <a:pt x="2949424" y="107293"/>
                </a:cubicBezTo>
                <a:cubicBezTo>
                  <a:pt x="2789647" y="273137"/>
                  <a:pt x="2362902" y="477408"/>
                  <a:pt x="1789525" y="314598"/>
                </a:cubicBezTo>
                <a:cubicBezTo>
                  <a:pt x="1719750" y="288306"/>
                  <a:pt x="1577164" y="254935"/>
                  <a:pt x="1564018" y="251900"/>
                </a:cubicBezTo>
                <a:cubicBezTo>
                  <a:pt x="1542782" y="245833"/>
                  <a:pt x="1554917" y="262013"/>
                  <a:pt x="1554917" y="262013"/>
                </a:cubicBezTo>
                <a:cubicBezTo>
                  <a:pt x="2567173" y="576510"/>
                  <a:pt x="2389194" y="907188"/>
                  <a:pt x="2389194" y="907188"/>
                </a:cubicBezTo>
                <a:cubicBezTo>
                  <a:pt x="2370992" y="796962"/>
                  <a:pt x="2292115" y="689770"/>
                  <a:pt x="2159641" y="613927"/>
                </a:cubicBezTo>
                <a:cubicBezTo>
                  <a:pt x="2258743" y="732242"/>
                  <a:pt x="2255710" y="818197"/>
                  <a:pt x="2255710" y="818197"/>
                </a:cubicBezTo>
                <a:cubicBezTo>
                  <a:pt x="2256721" y="837412"/>
                  <a:pt x="2256721" y="904154"/>
                  <a:pt x="2248631" y="897075"/>
                </a:cubicBezTo>
                <a:cubicBezTo>
                  <a:pt x="2238518" y="886963"/>
                  <a:pt x="2210203" y="755501"/>
                  <a:pt x="2071663" y="706960"/>
                </a:cubicBezTo>
                <a:cubicBezTo>
                  <a:pt x="2049416" y="701905"/>
                  <a:pt x="2063573" y="718085"/>
                  <a:pt x="2063573" y="718085"/>
                </a:cubicBezTo>
                <a:cubicBezTo>
                  <a:pt x="2150540" y="841456"/>
                  <a:pt x="2086831" y="984043"/>
                  <a:pt x="1981662" y="1090223"/>
                </a:cubicBezTo>
                <a:cubicBezTo>
                  <a:pt x="1992786" y="1084155"/>
                  <a:pt x="2003909" y="1077077"/>
                  <a:pt x="2015034" y="1068987"/>
                </a:cubicBezTo>
                <a:cubicBezTo>
                  <a:pt x="2088854" y="1009323"/>
                  <a:pt x="2150540" y="961794"/>
                  <a:pt x="2152563" y="876851"/>
                </a:cubicBezTo>
                <a:cubicBezTo>
                  <a:pt x="2152563" y="848535"/>
                  <a:pt x="2189978" y="899097"/>
                  <a:pt x="2193013" y="935503"/>
                </a:cubicBezTo>
                <a:cubicBezTo>
                  <a:pt x="2190990" y="1046740"/>
                  <a:pt x="2126271" y="1094268"/>
                  <a:pt x="2042337" y="1153931"/>
                </a:cubicBezTo>
                <a:cubicBezTo>
                  <a:pt x="1941212" y="1225730"/>
                  <a:pt x="1609524" y="1394608"/>
                  <a:pt x="1195925" y="1315731"/>
                </a:cubicBezTo>
                <a:cubicBezTo>
                  <a:pt x="1484130" y="1399664"/>
                  <a:pt x="1645929" y="1362248"/>
                  <a:pt x="1759188" y="1329888"/>
                </a:cubicBezTo>
                <a:cubicBezTo>
                  <a:pt x="1763233" y="1328876"/>
                  <a:pt x="1766267" y="1334944"/>
                  <a:pt x="1762222" y="1336967"/>
                </a:cubicBezTo>
                <a:cubicBezTo>
                  <a:pt x="1691435" y="1385506"/>
                  <a:pt x="1611546" y="1409776"/>
                  <a:pt x="1303117" y="1458316"/>
                </a:cubicBezTo>
                <a:cubicBezTo>
                  <a:pt x="1585254" y="1480563"/>
                  <a:pt x="1740986" y="1459328"/>
                  <a:pt x="1879527" y="1385506"/>
                </a:cubicBezTo>
                <a:cubicBezTo>
                  <a:pt x="1882560" y="1383484"/>
                  <a:pt x="1885594" y="1387529"/>
                  <a:pt x="1882560" y="1389551"/>
                </a:cubicBezTo>
                <a:cubicBezTo>
                  <a:pt x="1799638" y="1452248"/>
                  <a:pt x="1517501" y="1619104"/>
                  <a:pt x="1158509" y="1608992"/>
                </a:cubicBezTo>
                <a:cubicBezTo>
                  <a:pt x="1213116" y="1658542"/>
                  <a:pt x="1464916" y="1649442"/>
                  <a:pt x="1500309" y="1648430"/>
                </a:cubicBezTo>
                <a:cubicBezTo>
                  <a:pt x="1502332" y="1648430"/>
                  <a:pt x="1503344" y="1650453"/>
                  <a:pt x="1502332" y="1651464"/>
                </a:cubicBezTo>
                <a:cubicBezTo>
                  <a:pt x="1450759" y="1717194"/>
                  <a:pt x="1323342" y="1726296"/>
                  <a:pt x="1323342" y="1726296"/>
                </a:cubicBezTo>
                <a:cubicBezTo>
                  <a:pt x="1347612" y="1731352"/>
                  <a:pt x="1368848" y="1736409"/>
                  <a:pt x="1387050" y="1741465"/>
                </a:cubicBezTo>
                <a:cubicBezTo>
                  <a:pt x="1405252" y="1745509"/>
                  <a:pt x="1424467" y="1748544"/>
                  <a:pt x="1442669" y="1750566"/>
                </a:cubicBezTo>
                <a:cubicBezTo>
                  <a:pt x="1624693" y="1761689"/>
                  <a:pt x="1816830" y="1717194"/>
                  <a:pt x="1983684" y="1635284"/>
                </a:cubicBezTo>
                <a:cubicBezTo>
                  <a:pt x="1989752" y="1632250"/>
                  <a:pt x="2041326" y="1604947"/>
                  <a:pt x="2041326" y="1604947"/>
                </a:cubicBezTo>
                <a:cubicBezTo>
                  <a:pt x="2046382" y="1641352"/>
                  <a:pt x="2021101" y="1692925"/>
                  <a:pt x="1993797" y="1723262"/>
                </a:cubicBezTo>
                <a:cubicBezTo>
                  <a:pt x="1962449" y="1757644"/>
                  <a:pt x="1921999" y="1780903"/>
                  <a:pt x="1881549" y="1801128"/>
                </a:cubicBezTo>
                <a:cubicBezTo>
                  <a:pt x="1892672" y="1818319"/>
                  <a:pt x="1875482" y="1856746"/>
                  <a:pt x="1868403" y="1865847"/>
                </a:cubicBezTo>
                <a:cubicBezTo>
                  <a:pt x="1612558" y="2185401"/>
                  <a:pt x="1001766" y="1993265"/>
                  <a:pt x="1001766" y="1993265"/>
                </a:cubicBezTo>
                <a:cubicBezTo>
                  <a:pt x="1001766" y="1993265"/>
                  <a:pt x="1000754" y="1993265"/>
                  <a:pt x="999744" y="1993265"/>
                </a:cubicBezTo>
                <a:cubicBezTo>
                  <a:pt x="1145363" y="2093377"/>
                  <a:pt x="1362780" y="2123715"/>
                  <a:pt x="1477051" y="2115625"/>
                </a:cubicBezTo>
                <a:cubicBezTo>
                  <a:pt x="1479074" y="2115625"/>
                  <a:pt x="1480085" y="2117648"/>
                  <a:pt x="1478062" y="2118658"/>
                </a:cubicBezTo>
                <a:cubicBezTo>
                  <a:pt x="1447725" y="2137873"/>
                  <a:pt x="1347612" y="2158097"/>
                  <a:pt x="1337500" y="2160120"/>
                </a:cubicBezTo>
                <a:cubicBezTo>
                  <a:pt x="1571097" y="2180345"/>
                  <a:pt x="1753121" y="2096412"/>
                  <a:pt x="1830987" y="2044838"/>
                </a:cubicBezTo>
                <a:cubicBezTo>
                  <a:pt x="1837055" y="2040793"/>
                  <a:pt x="1845144" y="2048883"/>
                  <a:pt x="1840088" y="2054950"/>
                </a:cubicBezTo>
                <a:cubicBezTo>
                  <a:pt x="1765256" y="2154052"/>
                  <a:pt x="1717728" y="2182367"/>
                  <a:pt x="1610536" y="2209670"/>
                </a:cubicBezTo>
                <a:cubicBezTo>
                  <a:pt x="1399185" y="2261244"/>
                  <a:pt x="1159521" y="2246076"/>
                  <a:pt x="970417" y="2143940"/>
                </a:cubicBezTo>
                <a:cubicBezTo>
                  <a:pt x="1170644" y="2526190"/>
                  <a:pt x="1447725" y="2465516"/>
                  <a:pt x="1531659" y="2446302"/>
                </a:cubicBezTo>
                <a:cubicBezTo>
                  <a:pt x="1427500" y="2605067"/>
                  <a:pt x="1220195" y="2650574"/>
                  <a:pt x="1040194" y="2520123"/>
                </a:cubicBezTo>
                <a:cubicBezTo>
                  <a:pt x="1030081" y="2513044"/>
                  <a:pt x="1021991" y="2504955"/>
                  <a:pt x="1012890" y="2497875"/>
                </a:cubicBezTo>
                <a:cubicBezTo>
                  <a:pt x="890529" y="2709226"/>
                  <a:pt x="464795" y="2786080"/>
                  <a:pt x="585134" y="2905408"/>
                </a:cubicBezTo>
                <a:cubicBezTo>
                  <a:pt x="1526602" y="3840809"/>
                  <a:pt x="2443801" y="4164407"/>
                  <a:pt x="2443801" y="4164407"/>
                </a:cubicBezTo>
                <a:cubicBezTo>
                  <a:pt x="2521667" y="4282217"/>
                  <a:pt x="2602820" y="4452359"/>
                  <a:pt x="2680749" y="4641304"/>
                </a:cubicBezTo>
                <a:lnTo>
                  <a:pt x="2704586" y="4702819"/>
                </a:lnTo>
                <a:lnTo>
                  <a:pt x="274676" y="4702819"/>
                </a:lnTo>
                <a:lnTo>
                  <a:pt x="115292" y="4702819"/>
                </a:lnTo>
                <a:lnTo>
                  <a:pt x="0" y="4702819"/>
                </a:lnTo>
                <a:close/>
              </a:path>
            </a:pathLst>
          </a:custGeom>
          <a:solidFill>
            <a:srgbClr val="DAE5EA"/>
          </a:solidFill>
          <a:ln w="9176" cap="flat">
            <a:noFill/>
            <a:prstDash val="solid"/>
            <a:miter/>
          </a:ln>
        </p:spPr>
        <p:txBody>
          <a:bodyPr rtlCol="0" anchor="ctr"/>
          <a:lstStyle/>
          <a:p>
            <a:endParaRPr lang="de-DE" sz="1350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54279" y="2268082"/>
            <a:ext cx="4401108" cy="1070009"/>
          </a:xfrm>
        </p:spPr>
        <p:txBody>
          <a:bodyPr lIns="0" tIns="0" rIns="0" bIns="0" anchor="b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Titelfolie (bearbeiten)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54279" y="3494160"/>
            <a:ext cx="4401108" cy="604640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(bearbeiten)</a:t>
            </a:r>
            <a:endParaRPr lang="de-DE" dirty="0"/>
          </a:p>
        </p:txBody>
      </p:sp>
      <p:grpSp>
        <p:nvGrpSpPr>
          <p:cNvPr id="8" name="Grafik 6"/>
          <p:cNvGrpSpPr>
            <a:grpSpLocks noChangeAspect="1"/>
          </p:cNvGrpSpPr>
          <p:nvPr userDrawn="1"/>
        </p:nvGrpSpPr>
        <p:grpSpPr>
          <a:xfrm>
            <a:off x="522799" y="385347"/>
            <a:ext cx="1528921" cy="584196"/>
            <a:chOff x="695325" y="516229"/>
            <a:chExt cx="2556359" cy="975572"/>
          </a:xfrm>
          <a:solidFill>
            <a:schemeClr val="tx2"/>
          </a:solidFill>
        </p:grpSpPr>
        <p:sp>
          <p:nvSpPr>
            <p:cNvPr id="9" name="Freihandform: Form 8"/>
            <p:cNvSpPr/>
            <p:nvPr/>
          </p:nvSpPr>
          <p:spPr>
            <a:xfrm>
              <a:off x="2979337" y="1251070"/>
              <a:ext cx="270992" cy="239376"/>
            </a:xfrm>
            <a:custGeom>
              <a:avLst/>
              <a:gdLst>
                <a:gd name="connsiteX0" fmla="*/ 0 w 270992"/>
                <a:gd name="connsiteY0" fmla="*/ 242086 h 239376"/>
                <a:gd name="connsiteX1" fmla="*/ 152659 w 270992"/>
                <a:gd name="connsiteY1" fmla="*/ 242086 h 239376"/>
                <a:gd name="connsiteX2" fmla="*/ 274154 w 270992"/>
                <a:gd name="connsiteY2" fmla="*/ 121043 h 239376"/>
                <a:gd name="connsiteX3" fmla="*/ 152659 w 270992"/>
                <a:gd name="connsiteY3" fmla="*/ 0 h 239376"/>
                <a:gd name="connsiteX4" fmla="*/ 0 w 270992"/>
                <a:gd name="connsiteY4" fmla="*/ 0 h 239376"/>
                <a:gd name="connsiteX5" fmla="*/ 0 w 270992"/>
                <a:gd name="connsiteY5" fmla="*/ 242086 h 23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992" h="239376">
                  <a:moveTo>
                    <a:pt x="0" y="242086"/>
                  </a:moveTo>
                  <a:lnTo>
                    <a:pt x="152659" y="242086"/>
                  </a:lnTo>
                  <a:cubicBezTo>
                    <a:pt x="219955" y="242086"/>
                    <a:pt x="274154" y="187888"/>
                    <a:pt x="274154" y="121043"/>
                  </a:cubicBezTo>
                  <a:cubicBezTo>
                    <a:pt x="274154" y="54198"/>
                    <a:pt x="219955" y="0"/>
                    <a:pt x="152659" y="0"/>
                  </a:cubicBezTo>
                  <a:lnTo>
                    <a:pt x="0" y="0"/>
                  </a:lnTo>
                  <a:lnTo>
                    <a:pt x="0" y="242086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10" name="Freihandform: Form 9"/>
            <p:cNvSpPr/>
            <p:nvPr/>
          </p:nvSpPr>
          <p:spPr>
            <a:xfrm>
              <a:off x="2216494" y="728506"/>
              <a:ext cx="659414" cy="663931"/>
            </a:xfrm>
            <a:custGeom>
              <a:avLst/>
              <a:gdLst>
                <a:gd name="connsiteX0" fmla="*/ 662124 w 659414"/>
                <a:gd name="connsiteY0" fmla="*/ 0 h 663930"/>
                <a:gd name="connsiteX1" fmla="*/ 662124 w 659414"/>
                <a:gd name="connsiteY1" fmla="*/ 331965 h 663930"/>
                <a:gd name="connsiteX2" fmla="*/ 331062 w 659414"/>
                <a:gd name="connsiteY2" fmla="*/ 663931 h 663930"/>
                <a:gd name="connsiteX3" fmla="*/ 0 w 659414"/>
                <a:gd name="connsiteY3" fmla="*/ 331965 h 663930"/>
                <a:gd name="connsiteX4" fmla="*/ 0 w 659414"/>
                <a:gd name="connsiteY4" fmla="*/ 0 h 663930"/>
                <a:gd name="connsiteX5" fmla="*/ 168015 w 659414"/>
                <a:gd name="connsiteY5" fmla="*/ 0 h 663930"/>
                <a:gd name="connsiteX6" fmla="*/ 168015 w 659414"/>
                <a:gd name="connsiteY6" fmla="*/ 317513 h 663930"/>
                <a:gd name="connsiteX7" fmla="*/ 331514 w 659414"/>
                <a:gd name="connsiteY7" fmla="*/ 490496 h 663930"/>
                <a:gd name="connsiteX8" fmla="*/ 495012 w 659414"/>
                <a:gd name="connsiteY8" fmla="*/ 317513 h 663930"/>
                <a:gd name="connsiteX9" fmla="*/ 495012 w 659414"/>
                <a:gd name="connsiteY9" fmla="*/ 0 h 663930"/>
                <a:gd name="connsiteX10" fmla="*/ 662124 w 659414"/>
                <a:gd name="connsiteY10" fmla="*/ 0 h 66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9414" h="663930">
                  <a:moveTo>
                    <a:pt x="662124" y="0"/>
                  </a:moveTo>
                  <a:lnTo>
                    <a:pt x="662124" y="331965"/>
                  </a:lnTo>
                  <a:cubicBezTo>
                    <a:pt x="662124" y="529790"/>
                    <a:pt x="513982" y="663931"/>
                    <a:pt x="331062" y="663931"/>
                  </a:cubicBezTo>
                  <a:cubicBezTo>
                    <a:pt x="148142" y="663931"/>
                    <a:pt x="0" y="529790"/>
                    <a:pt x="0" y="331965"/>
                  </a:cubicBezTo>
                  <a:cubicBezTo>
                    <a:pt x="0" y="303511"/>
                    <a:pt x="0" y="0"/>
                    <a:pt x="0" y="0"/>
                  </a:cubicBezTo>
                  <a:lnTo>
                    <a:pt x="168015" y="0"/>
                  </a:lnTo>
                  <a:cubicBezTo>
                    <a:pt x="168015" y="60522"/>
                    <a:pt x="168015" y="305318"/>
                    <a:pt x="168015" y="317513"/>
                  </a:cubicBezTo>
                  <a:cubicBezTo>
                    <a:pt x="168015" y="420038"/>
                    <a:pt x="241183" y="490496"/>
                    <a:pt x="331514" y="490496"/>
                  </a:cubicBezTo>
                  <a:cubicBezTo>
                    <a:pt x="421845" y="490496"/>
                    <a:pt x="495012" y="420490"/>
                    <a:pt x="495012" y="317513"/>
                  </a:cubicBezTo>
                  <a:lnTo>
                    <a:pt x="495012" y="0"/>
                  </a:lnTo>
                  <a:lnTo>
                    <a:pt x="662124" y="0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11" name="Freihandform: Form 10"/>
            <p:cNvSpPr/>
            <p:nvPr/>
          </p:nvSpPr>
          <p:spPr>
            <a:xfrm>
              <a:off x="695325" y="516229"/>
              <a:ext cx="659414" cy="858142"/>
            </a:xfrm>
            <a:custGeom>
              <a:avLst/>
              <a:gdLst>
                <a:gd name="connsiteX0" fmla="*/ 168015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8015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8015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8015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12" name="Freihandform: Form 11"/>
            <p:cNvSpPr/>
            <p:nvPr/>
          </p:nvSpPr>
          <p:spPr>
            <a:xfrm>
              <a:off x="1458619" y="516229"/>
              <a:ext cx="659414" cy="858142"/>
            </a:xfrm>
            <a:custGeom>
              <a:avLst/>
              <a:gdLst>
                <a:gd name="connsiteX0" fmla="*/ 167563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7563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7563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7563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 dirty="0"/>
            </a:p>
          </p:txBody>
        </p:sp>
      </p:grpSp>
      <p:sp>
        <p:nvSpPr>
          <p:cNvPr id="5" name="Bildplatzhalter 4"/>
          <p:cNvSpPr>
            <a:spLocks noGrp="1"/>
          </p:cNvSpPr>
          <p:nvPr>
            <p:ph type="pic" sz="quarter" idx="11" hasCustomPrompt="1"/>
          </p:nvPr>
        </p:nvSpPr>
        <p:spPr>
          <a:xfrm>
            <a:off x="7092439" y="380585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17" name="Bildplatzhalter 4"/>
          <p:cNvSpPr>
            <a:spLocks noGrp="1"/>
          </p:cNvSpPr>
          <p:nvPr>
            <p:ph type="pic" sz="quarter" idx="12" hasCustomPrompt="1"/>
          </p:nvPr>
        </p:nvSpPr>
        <p:spPr>
          <a:xfrm>
            <a:off x="3822275" y="385347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25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53708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32" name="Bildplatzhalter 4"/>
          <p:cNvSpPr>
            <a:spLocks noGrp="1"/>
          </p:cNvSpPr>
          <p:nvPr>
            <p:ph type="pic" sz="quarter" idx="14" hasCustomPrompt="1"/>
          </p:nvPr>
        </p:nvSpPr>
        <p:spPr>
          <a:xfrm>
            <a:off x="3654279" y="4151976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33" name="Bildplatzhalter 4"/>
          <p:cNvSpPr>
            <a:spLocks noGrp="1"/>
          </p:cNvSpPr>
          <p:nvPr>
            <p:ph type="pic" sz="quarter" idx="15" hasCustomPrompt="1"/>
          </p:nvPr>
        </p:nvSpPr>
        <p:spPr>
          <a:xfrm>
            <a:off x="70874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522288" y="4459481"/>
            <a:ext cx="2057400" cy="274183"/>
          </a:xfrm>
        </p:spPr>
        <p:txBody>
          <a:bodyPr/>
          <a:lstStyle>
            <a:lvl1pPr marL="0" indent="0">
              <a:buNone/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Datum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(gro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Inhalt (groß) (bearbeiten)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21550" y="1545752"/>
            <a:ext cx="8101012" cy="3311525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24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ohne Untertit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Zwei Inhalte ohne Untertitel (bearbeiten)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21550" y="1422399"/>
            <a:ext cx="3941762" cy="3424238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679950" y="1422400"/>
            <a:ext cx="3943350" cy="3424238"/>
          </a:xfrm>
        </p:spPr>
        <p:txBody>
          <a:bodyPr/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tIns="0"/>
          <a:lstStyle/>
          <a:p>
            <a:r>
              <a:rPr lang="de-DE" dirty="0"/>
              <a:t>Zwei Inhalte (bearbeiten)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21550" y="1422399"/>
            <a:ext cx="3941762" cy="3492500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679950" y="1422400"/>
            <a:ext cx="3937000" cy="3492500"/>
          </a:xfrm>
        </p:spPr>
        <p:txBody>
          <a:bodyPr/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22288" y="1089025"/>
            <a:ext cx="3937000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686300" y="1089025"/>
            <a:ext cx="3937000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Diagramme (bearbeiten)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6" hasCustomPrompt="1"/>
          </p:nvPr>
        </p:nvSpPr>
        <p:spPr>
          <a:xfrm>
            <a:off x="522288" y="1422400"/>
            <a:ext cx="8100219" cy="34925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smtClean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n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Tabellen 1 (bearbeiten)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030913" y="1422400"/>
            <a:ext cx="2590799" cy="3492500"/>
          </a:xfrm>
        </p:spPr>
        <p:txBody>
          <a:bodyPr/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6" hasCustomPrompt="1"/>
          </p:nvPr>
        </p:nvSpPr>
        <p:spPr>
          <a:xfrm>
            <a:off x="522288" y="1422400"/>
            <a:ext cx="5310187" cy="34925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smtClean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n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Tabellen 2 (bearbeiten)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21550" y="1422399"/>
            <a:ext cx="2590800" cy="3492500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  <p:sp>
        <p:nvSpPr>
          <p:cNvPr id="15" name="Inhaltsplatzhalter 14"/>
          <p:cNvSpPr>
            <a:spLocks noGrp="1"/>
          </p:cNvSpPr>
          <p:nvPr>
            <p:ph sz="quarter" idx="15" hasCustomPrompt="1"/>
          </p:nvPr>
        </p:nvSpPr>
        <p:spPr>
          <a:xfrm>
            <a:off x="3311525" y="1422400"/>
            <a:ext cx="5310188" cy="34925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smtClean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Vier Inhalte (bearbeiten)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22288" y="1422400"/>
            <a:ext cx="3941762" cy="1638300"/>
          </a:xfrm>
        </p:spPr>
        <p:txBody>
          <a:bodyPr/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</a:t>
            </a:r>
            <a:endParaRPr lang="de-DE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4679950" y="1422400"/>
            <a:ext cx="3941763" cy="1638300"/>
          </a:xfrm>
        </p:spPr>
        <p:txBody>
          <a:bodyPr/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</a:t>
            </a:r>
            <a:endParaRPr lang="de-DE" dirty="0"/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7" hasCustomPrompt="1"/>
          </p:nvPr>
        </p:nvSpPr>
        <p:spPr>
          <a:xfrm>
            <a:off x="522288" y="3187700"/>
            <a:ext cx="3941762" cy="1638300"/>
          </a:xfrm>
        </p:spPr>
        <p:txBody>
          <a:bodyPr/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</a:t>
            </a:r>
            <a:endParaRPr lang="de-DE" dirty="0"/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8" hasCustomPrompt="1"/>
          </p:nvPr>
        </p:nvSpPr>
        <p:spPr>
          <a:xfrm>
            <a:off x="4679950" y="3187701"/>
            <a:ext cx="3943350" cy="1638300"/>
          </a:xfrm>
        </p:spPr>
        <p:txBody>
          <a:bodyPr/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</a:t>
            </a:r>
            <a:endParaRPr lang="de-DE" dirty="0"/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Viel Text (bearbeiten)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22288" y="1422400"/>
            <a:ext cx="3941762" cy="3492500"/>
          </a:xfrm>
        </p:spPr>
        <p:txBody>
          <a:bodyPr/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679950" y="1422400"/>
            <a:ext cx="3943350" cy="3492500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Inhalt + Heinekop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ieren 52"/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</p:grpSpPr>
        <p:sp>
          <p:nvSpPr>
            <p:cNvPr id="54" name="bk object 18"/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bk object 18"/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Holder 3"/>
            <p:cNvSpPr txBox="1"/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5800" rtl="0" eaLnBrk="1" latinLnBrk="0" hangingPunct="1">
                <a:defRPr sz="1000" b="1" i="0" kern="1200">
                  <a:solidFill>
                    <a:schemeClr val="bg1"/>
                  </a:solidFill>
                  <a:latin typeface="Arial" panose="020B0604020202020204"/>
                  <a:ea typeface="+mn-ea"/>
                  <a:cs typeface="Arial" panose="020B0604020202020204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3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2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0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5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4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  <a:endParaRPr lang="de-DE" spc="10" dirty="0"/>
            </a:p>
          </p:txBody>
        </p:sp>
      </p:grpSp>
      <p:grpSp>
        <p:nvGrpSpPr>
          <p:cNvPr id="16" name="Grafik 9"/>
          <p:cNvGrpSpPr/>
          <p:nvPr userDrawn="1"/>
        </p:nvGrpSpPr>
        <p:grpSpPr>
          <a:xfrm>
            <a:off x="7741437" y="394294"/>
            <a:ext cx="1049330" cy="621121"/>
            <a:chOff x="10321916" y="525077"/>
            <a:chExt cx="1399106" cy="827140"/>
          </a:xfrm>
          <a:solidFill>
            <a:schemeClr val="accent1"/>
          </a:solidFill>
        </p:grpSpPr>
        <p:grpSp>
          <p:nvGrpSpPr>
            <p:cNvPr id="17" name="Grafik 9"/>
            <p:cNvGrpSpPr/>
            <p:nvPr/>
          </p:nvGrpSpPr>
          <p:grpSpPr>
            <a:xfrm>
              <a:off x="10321916" y="525077"/>
              <a:ext cx="1179212" cy="575107"/>
              <a:chOff x="10321916" y="525077"/>
              <a:chExt cx="1179212" cy="575107"/>
            </a:xfrm>
            <a:solidFill>
              <a:schemeClr val="accent1"/>
            </a:solidFill>
          </p:grpSpPr>
          <p:sp>
            <p:nvSpPr>
              <p:cNvPr id="36" name="Freihandform: Form 35"/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>
                  <a:gd name="connsiteX0" fmla="*/ 358113 w 357629"/>
                  <a:gd name="connsiteY0" fmla="*/ 0 h 357629"/>
                  <a:gd name="connsiteX1" fmla="*/ 358113 w 357629"/>
                  <a:gd name="connsiteY1" fmla="*/ 179540 h 357629"/>
                  <a:gd name="connsiteX2" fmla="*/ 179057 w 357629"/>
                  <a:gd name="connsiteY2" fmla="*/ 359080 h 357629"/>
                  <a:gd name="connsiteX3" fmla="*/ 0 w 357629"/>
                  <a:gd name="connsiteY3" fmla="*/ 179540 h 357629"/>
                  <a:gd name="connsiteX4" fmla="*/ 0 w 357629"/>
                  <a:gd name="connsiteY4" fmla="*/ 0 h 357629"/>
                  <a:gd name="connsiteX5" fmla="*/ 90857 w 357629"/>
                  <a:gd name="connsiteY5" fmla="*/ 0 h 357629"/>
                  <a:gd name="connsiteX6" fmla="*/ 90857 w 357629"/>
                  <a:gd name="connsiteY6" fmla="*/ 171807 h 357629"/>
                  <a:gd name="connsiteX7" fmla="*/ 179057 w 357629"/>
                  <a:gd name="connsiteY7" fmla="*/ 265323 h 357629"/>
                  <a:gd name="connsiteX8" fmla="*/ 267256 w 357629"/>
                  <a:gd name="connsiteY8" fmla="*/ 171807 h 357629"/>
                  <a:gd name="connsiteX9" fmla="*/ 267256 w 357629"/>
                  <a:gd name="connsiteY9" fmla="*/ 0 h 357629"/>
                  <a:gd name="connsiteX10" fmla="*/ 358113 w 357629"/>
                  <a:gd name="connsiteY10" fmla="*/ 0 h 35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7629" h="357629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37" name="Freihandform: Form 36"/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38" name="Freihandform: Form 37"/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39" name="Freihandform: Form 38"/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40" name="Freihandform: Form 39"/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41" name="Freihandform: Form 40"/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18" name="Freihandform: Form 17"/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>
                <a:gd name="connsiteX0" fmla="*/ 49053 w 57994"/>
                <a:gd name="connsiteY0" fmla="*/ 0 h 77325"/>
                <a:gd name="connsiteX1" fmla="*/ 49053 w 57994"/>
                <a:gd name="connsiteY1" fmla="*/ 34071 h 77325"/>
                <a:gd name="connsiteX2" fmla="*/ 10149 w 57994"/>
                <a:gd name="connsiteY2" fmla="*/ 34071 h 77325"/>
                <a:gd name="connsiteX3" fmla="*/ 10149 w 57994"/>
                <a:gd name="connsiteY3" fmla="*/ 0 h 77325"/>
                <a:gd name="connsiteX4" fmla="*/ 0 w 57994"/>
                <a:gd name="connsiteY4" fmla="*/ 0 h 77325"/>
                <a:gd name="connsiteX5" fmla="*/ 0 w 57994"/>
                <a:gd name="connsiteY5" fmla="*/ 78292 h 77325"/>
                <a:gd name="connsiteX6" fmla="*/ 10149 w 57994"/>
                <a:gd name="connsiteY6" fmla="*/ 78292 h 77325"/>
                <a:gd name="connsiteX7" fmla="*/ 10149 w 57994"/>
                <a:gd name="connsiteY7" fmla="*/ 40837 h 77325"/>
                <a:gd name="connsiteX8" fmla="*/ 49053 w 57994"/>
                <a:gd name="connsiteY8" fmla="*/ 40837 h 77325"/>
                <a:gd name="connsiteX9" fmla="*/ 49053 w 57994"/>
                <a:gd name="connsiteY9" fmla="*/ 78292 h 77325"/>
                <a:gd name="connsiteX10" fmla="*/ 58961 w 57994"/>
                <a:gd name="connsiteY10" fmla="*/ 78292 h 77325"/>
                <a:gd name="connsiteX11" fmla="*/ 58961 w 57994"/>
                <a:gd name="connsiteY11" fmla="*/ 0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19" name="Freihandform: Form 18"/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6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20" name="Freihandform: Form 19"/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21" name="Grafik 9"/>
            <p:cNvGrpSpPr/>
            <p:nvPr/>
          </p:nvGrpSpPr>
          <p:grpSpPr>
            <a:xfrm>
              <a:off x="10496140" y="1110575"/>
              <a:ext cx="101490" cy="55578"/>
              <a:chOff x="10496140" y="1110575"/>
              <a:chExt cx="101490" cy="55578"/>
            </a:xfrm>
            <a:solidFill>
              <a:srgbClr val="000000"/>
            </a:solidFill>
          </p:grpSpPr>
          <p:sp>
            <p:nvSpPr>
              <p:cNvPr id="34" name="Freihandform: Form 33"/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35" name="Freihandform: Form 34"/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>
                  <a:gd name="connsiteX0" fmla="*/ 1208 w 33829"/>
                  <a:gd name="connsiteY0" fmla="*/ 56544 h 55577"/>
                  <a:gd name="connsiteX1" fmla="*/ 10632 w 33829"/>
                  <a:gd name="connsiteY1" fmla="*/ 56544 h 55577"/>
                  <a:gd name="connsiteX2" fmla="*/ 10632 w 33829"/>
                  <a:gd name="connsiteY2" fmla="*/ 29964 h 55577"/>
                  <a:gd name="connsiteX3" fmla="*/ 10874 w 33829"/>
                  <a:gd name="connsiteY3" fmla="*/ 24406 h 55577"/>
                  <a:gd name="connsiteX4" fmla="*/ 11599 w 33829"/>
                  <a:gd name="connsiteY4" fmla="*/ 19090 h 55577"/>
                  <a:gd name="connsiteX5" fmla="*/ 15707 w 33829"/>
                  <a:gd name="connsiteY5" fmla="*/ 10391 h 55577"/>
                  <a:gd name="connsiteX6" fmla="*/ 21748 w 33829"/>
                  <a:gd name="connsiteY6" fmla="*/ 7008 h 55577"/>
                  <a:gd name="connsiteX7" fmla="*/ 27789 w 33829"/>
                  <a:gd name="connsiteY7" fmla="*/ 13049 h 55577"/>
                  <a:gd name="connsiteX8" fmla="*/ 36005 w 33829"/>
                  <a:gd name="connsiteY8" fmla="*/ 10149 h 55577"/>
                  <a:gd name="connsiteX9" fmla="*/ 34796 w 33829"/>
                  <a:gd name="connsiteY9" fmla="*/ 5316 h 55577"/>
                  <a:gd name="connsiteX10" fmla="*/ 32380 w 33829"/>
                  <a:gd name="connsiteY10" fmla="*/ 2175 h 55577"/>
                  <a:gd name="connsiteX11" fmla="*/ 28997 w 33829"/>
                  <a:gd name="connsiteY11" fmla="*/ 483 h 55577"/>
                  <a:gd name="connsiteX12" fmla="*/ 25614 w 33829"/>
                  <a:gd name="connsiteY12" fmla="*/ 0 h 55577"/>
                  <a:gd name="connsiteX13" fmla="*/ 16915 w 33829"/>
                  <a:gd name="connsiteY13" fmla="*/ 2658 h 55577"/>
                  <a:gd name="connsiteX14" fmla="*/ 10632 w 33829"/>
                  <a:gd name="connsiteY14" fmla="*/ 10149 h 55577"/>
                  <a:gd name="connsiteX15" fmla="*/ 9424 w 33829"/>
                  <a:gd name="connsiteY15" fmla="*/ 483 h 55577"/>
                  <a:gd name="connsiteX16" fmla="*/ 0 w 33829"/>
                  <a:gd name="connsiteY16" fmla="*/ 1450 h 55577"/>
                  <a:gd name="connsiteX17" fmla="*/ 242 w 33829"/>
                  <a:gd name="connsiteY17" fmla="*/ 3625 h 55577"/>
                  <a:gd name="connsiteX18" fmla="*/ 725 w 33829"/>
                  <a:gd name="connsiteY18" fmla="*/ 7249 h 55577"/>
                  <a:gd name="connsiteX19" fmla="*/ 967 w 33829"/>
                  <a:gd name="connsiteY19" fmla="*/ 11357 h 55577"/>
                  <a:gd name="connsiteX20" fmla="*/ 1208 w 33829"/>
                  <a:gd name="connsiteY20" fmla="*/ 15465 h 55577"/>
                  <a:gd name="connsiteX21" fmla="*/ 1208 w 33829"/>
                  <a:gd name="connsiteY21" fmla="*/ 56544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829" h="55577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22" name="Freihandform: Form 21"/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23" name="Grafik 9"/>
            <p:cNvGrpSpPr/>
            <p:nvPr/>
          </p:nvGrpSpPr>
          <p:grpSpPr>
            <a:xfrm>
              <a:off x="10639675" y="1081336"/>
              <a:ext cx="106322" cy="86991"/>
              <a:chOff x="10639675" y="1081336"/>
              <a:chExt cx="106322" cy="86991"/>
            </a:xfrm>
            <a:solidFill>
              <a:srgbClr val="000000"/>
            </a:solidFill>
          </p:grpSpPr>
          <p:sp>
            <p:nvSpPr>
              <p:cNvPr id="32" name="Freihandform: Form 31"/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>
                  <a:gd name="connsiteX0" fmla="*/ 41804 w 45911"/>
                  <a:gd name="connsiteY0" fmla="*/ 44462 h 57994"/>
                  <a:gd name="connsiteX1" fmla="*/ 33830 w 45911"/>
                  <a:gd name="connsiteY1" fmla="*/ 50261 h 57994"/>
                  <a:gd name="connsiteX2" fmla="*/ 26581 w 45911"/>
                  <a:gd name="connsiteY2" fmla="*/ 51711 h 57994"/>
                  <a:gd name="connsiteX3" fmla="*/ 18848 w 45911"/>
                  <a:gd name="connsiteY3" fmla="*/ 50020 h 57994"/>
                  <a:gd name="connsiteX4" fmla="*/ 13774 w 45911"/>
                  <a:gd name="connsiteY4" fmla="*/ 45187 h 57994"/>
                  <a:gd name="connsiteX5" fmla="*/ 11116 w 45911"/>
                  <a:gd name="connsiteY5" fmla="*/ 38179 h 57994"/>
                  <a:gd name="connsiteX6" fmla="*/ 10391 w 45911"/>
                  <a:gd name="connsiteY6" fmla="*/ 30205 h 57994"/>
                  <a:gd name="connsiteX7" fmla="*/ 11357 w 45911"/>
                  <a:gd name="connsiteY7" fmla="*/ 21748 h 57994"/>
                  <a:gd name="connsiteX8" fmla="*/ 14257 w 45911"/>
                  <a:gd name="connsiteY8" fmla="*/ 14015 h 57994"/>
                  <a:gd name="connsiteX9" fmla="*/ 19331 w 45911"/>
                  <a:gd name="connsiteY9" fmla="*/ 8457 h 57994"/>
                  <a:gd name="connsiteX10" fmla="*/ 26822 w 45911"/>
                  <a:gd name="connsiteY10" fmla="*/ 6283 h 57994"/>
                  <a:gd name="connsiteX11" fmla="*/ 34555 w 45911"/>
                  <a:gd name="connsiteY11" fmla="*/ 7733 h 57994"/>
                  <a:gd name="connsiteX12" fmla="*/ 39629 w 45911"/>
                  <a:gd name="connsiteY12" fmla="*/ 11599 h 57994"/>
                  <a:gd name="connsiteX13" fmla="*/ 44462 w 45911"/>
                  <a:gd name="connsiteY13" fmla="*/ 4350 h 57994"/>
                  <a:gd name="connsiteX14" fmla="*/ 36488 w 45911"/>
                  <a:gd name="connsiteY14" fmla="*/ 967 h 57994"/>
                  <a:gd name="connsiteX15" fmla="*/ 28030 w 45911"/>
                  <a:gd name="connsiteY15" fmla="*/ 0 h 57994"/>
                  <a:gd name="connsiteX16" fmla="*/ 16432 w 45911"/>
                  <a:gd name="connsiteY16" fmla="*/ 2175 h 57994"/>
                  <a:gd name="connsiteX17" fmla="*/ 7491 w 45911"/>
                  <a:gd name="connsiteY17" fmla="*/ 8216 h 57994"/>
                  <a:gd name="connsiteX18" fmla="*/ 1933 w 45911"/>
                  <a:gd name="connsiteY18" fmla="*/ 17640 h 57994"/>
                  <a:gd name="connsiteX19" fmla="*/ 0 w 45911"/>
                  <a:gd name="connsiteY19" fmla="*/ 29722 h 57994"/>
                  <a:gd name="connsiteX20" fmla="*/ 7008 w 45911"/>
                  <a:gd name="connsiteY20" fmla="*/ 50986 h 57994"/>
                  <a:gd name="connsiteX21" fmla="*/ 26581 w 45911"/>
                  <a:gd name="connsiteY21" fmla="*/ 58236 h 57994"/>
                  <a:gd name="connsiteX22" fmla="*/ 31172 w 45911"/>
                  <a:gd name="connsiteY22" fmla="*/ 57752 h 57994"/>
                  <a:gd name="connsiteX23" fmla="*/ 36246 w 45911"/>
                  <a:gd name="connsiteY23" fmla="*/ 56303 h 57994"/>
                  <a:gd name="connsiteX24" fmla="*/ 41321 w 45911"/>
                  <a:gd name="connsiteY24" fmla="*/ 53403 h 57994"/>
                  <a:gd name="connsiteX25" fmla="*/ 46154 w 45911"/>
                  <a:gd name="connsiteY25" fmla="*/ 48328 h 57994"/>
                  <a:gd name="connsiteX26" fmla="*/ 41804 w 45911"/>
                  <a:gd name="connsiteY26" fmla="*/ 44462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911" h="57994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33" name="Freihandform: Form 32"/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>
                  <a:gd name="connsiteX0" fmla="*/ 9907 w 45911"/>
                  <a:gd name="connsiteY0" fmla="*/ 0 h 84574"/>
                  <a:gd name="connsiteX1" fmla="*/ 0 w 45911"/>
                  <a:gd name="connsiteY1" fmla="*/ 0 h 84574"/>
                  <a:gd name="connsiteX2" fmla="*/ 0 w 45911"/>
                  <a:gd name="connsiteY2" fmla="*/ 86266 h 84574"/>
                  <a:gd name="connsiteX3" fmla="*/ 9907 w 45911"/>
                  <a:gd name="connsiteY3" fmla="*/ 86266 h 84574"/>
                  <a:gd name="connsiteX4" fmla="*/ 9907 w 45911"/>
                  <a:gd name="connsiteY4" fmla="*/ 55094 h 84574"/>
                  <a:gd name="connsiteX5" fmla="*/ 11116 w 45911"/>
                  <a:gd name="connsiteY5" fmla="*/ 47845 h 84574"/>
                  <a:gd name="connsiteX6" fmla="*/ 14499 w 45911"/>
                  <a:gd name="connsiteY6" fmla="*/ 42046 h 84574"/>
                  <a:gd name="connsiteX7" fmla="*/ 19331 w 45911"/>
                  <a:gd name="connsiteY7" fmla="*/ 38179 h 84574"/>
                  <a:gd name="connsiteX8" fmla="*/ 25614 w 45911"/>
                  <a:gd name="connsiteY8" fmla="*/ 36730 h 84574"/>
                  <a:gd name="connsiteX9" fmla="*/ 31655 w 45911"/>
                  <a:gd name="connsiteY9" fmla="*/ 37696 h 84574"/>
                  <a:gd name="connsiteX10" fmla="*/ 35280 w 45911"/>
                  <a:gd name="connsiteY10" fmla="*/ 40596 h 84574"/>
                  <a:gd name="connsiteX11" fmla="*/ 36971 w 45911"/>
                  <a:gd name="connsiteY11" fmla="*/ 45187 h 84574"/>
                  <a:gd name="connsiteX12" fmla="*/ 37454 w 45911"/>
                  <a:gd name="connsiteY12" fmla="*/ 51470 h 84574"/>
                  <a:gd name="connsiteX13" fmla="*/ 37454 w 45911"/>
                  <a:gd name="connsiteY13" fmla="*/ 86024 h 84574"/>
                  <a:gd name="connsiteX14" fmla="*/ 47362 w 45911"/>
                  <a:gd name="connsiteY14" fmla="*/ 86024 h 84574"/>
                  <a:gd name="connsiteX15" fmla="*/ 47362 w 45911"/>
                  <a:gd name="connsiteY15" fmla="*/ 51470 h 84574"/>
                  <a:gd name="connsiteX16" fmla="*/ 46879 w 45911"/>
                  <a:gd name="connsiteY16" fmla="*/ 43012 h 84574"/>
                  <a:gd name="connsiteX17" fmla="*/ 44704 w 45911"/>
                  <a:gd name="connsiteY17" fmla="*/ 36005 h 84574"/>
                  <a:gd name="connsiteX18" fmla="*/ 38904 w 45911"/>
                  <a:gd name="connsiteY18" fmla="*/ 31172 h 84574"/>
                  <a:gd name="connsiteX19" fmla="*/ 28272 w 45911"/>
                  <a:gd name="connsiteY19" fmla="*/ 29239 h 84574"/>
                  <a:gd name="connsiteX20" fmla="*/ 20781 w 45911"/>
                  <a:gd name="connsiteY20" fmla="*/ 30447 h 84574"/>
                  <a:gd name="connsiteX21" fmla="*/ 15465 w 45911"/>
                  <a:gd name="connsiteY21" fmla="*/ 33347 h 84574"/>
                  <a:gd name="connsiteX22" fmla="*/ 12082 w 45911"/>
                  <a:gd name="connsiteY22" fmla="*/ 36730 h 84574"/>
                  <a:gd name="connsiteX23" fmla="*/ 10149 w 45911"/>
                  <a:gd name="connsiteY23" fmla="*/ 39388 h 84574"/>
                  <a:gd name="connsiteX24" fmla="*/ 10149 w 45911"/>
                  <a:gd name="connsiteY24" fmla="*/ 0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5911" h="84574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24" name="Freihandform: Form 23"/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>
                <a:gd name="connsiteX0" fmla="*/ 10149 w 57994"/>
                <a:gd name="connsiteY0" fmla="*/ 78292 h 77325"/>
                <a:gd name="connsiteX1" fmla="*/ 10149 w 57994"/>
                <a:gd name="connsiteY1" fmla="*/ 40837 h 77325"/>
                <a:gd name="connsiteX2" fmla="*/ 48812 w 57994"/>
                <a:gd name="connsiteY2" fmla="*/ 40837 h 77325"/>
                <a:gd name="connsiteX3" fmla="*/ 48812 w 57994"/>
                <a:gd name="connsiteY3" fmla="*/ 78292 h 77325"/>
                <a:gd name="connsiteX4" fmla="*/ 58961 w 57994"/>
                <a:gd name="connsiteY4" fmla="*/ 78292 h 77325"/>
                <a:gd name="connsiteX5" fmla="*/ 58961 w 57994"/>
                <a:gd name="connsiteY5" fmla="*/ 0 h 77325"/>
                <a:gd name="connsiteX6" fmla="*/ 48812 w 57994"/>
                <a:gd name="connsiteY6" fmla="*/ 0 h 77325"/>
                <a:gd name="connsiteX7" fmla="*/ 48812 w 57994"/>
                <a:gd name="connsiteY7" fmla="*/ 34071 h 77325"/>
                <a:gd name="connsiteX8" fmla="*/ 10149 w 57994"/>
                <a:gd name="connsiteY8" fmla="*/ 34071 h 77325"/>
                <a:gd name="connsiteX9" fmla="*/ 10149 w 57994"/>
                <a:gd name="connsiteY9" fmla="*/ 0 h 77325"/>
                <a:gd name="connsiteX10" fmla="*/ 0 w 57994"/>
                <a:gd name="connsiteY10" fmla="*/ 0 h 77325"/>
                <a:gd name="connsiteX11" fmla="*/ 0 w 57994"/>
                <a:gd name="connsiteY11" fmla="*/ 78292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25" name="Freihandform: Form 24"/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5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26" name="Freihandform: Form 25"/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27" name="Grafik 9"/>
            <p:cNvGrpSpPr/>
            <p:nvPr/>
          </p:nvGrpSpPr>
          <p:grpSpPr>
            <a:xfrm>
              <a:off x="10321916" y="1110575"/>
              <a:ext cx="1399106" cy="241642"/>
              <a:chOff x="10321916" y="1110575"/>
              <a:chExt cx="1399106" cy="241642"/>
            </a:xfrm>
            <a:solidFill>
              <a:schemeClr val="accent1"/>
            </a:solidFill>
          </p:grpSpPr>
          <p:sp>
            <p:nvSpPr>
              <p:cNvPr id="28" name="Freihandform: Form 27"/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29" name="Freihandform: Form 28"/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>
                  <a:gd name="connsiteX0" fmla="*/ 9907 w 48328"/>
                  <a:gd name="connsiteY0" fmla="*/ 24647 h 57994"/>
                  <a:gd name="connsiteX1" fmla="*/ 11599 w 48328"/>
                  <a:gd name="connsiteY1" fmla="*/ 17640 h 57994"/>
                  <a:gd name="connsiteX2" fmla="*/ 14740 w 48328"/>
                  <a:gd name="connsiteY2" fmla="*/ 11840 h 57994"/>
                  <a:gd name="connsiteX3" fmla="*/ 19331 w 48328"/>
                  <a:gd name="connsiteY3" fmla="*/ 7733 h 57994"/>
                  <a:gd name="connsiteX4" fmla="*/ 25372 w 48328"/>
                  <a:gd name="connsiteY4" fmla="*/ 6283 h 57994"/>
                  <a:gd name="connsiteX5" fmla="*/ 33830 w 48328"/>
                  <a:gd name="connsiteY5" fmla="*/ 10874 h 57994"/>
                  <a:gd name="connsiteX6" fmla="*/ 36971 w 48328"/>
                  <a:gd name="connsiteY6" fmla="*/ 22956 h 57994"/>
                  <a:gd name="connsiteX7" fmla="*/ 36971 w 48328"/>
                  <a:gd name="connsiteY7" fmla="*/ 24889 h 57994"/>
                  <a:gd name="connsiteX8" fmla="*/ 9907 w 48328"/>
                  <a:gd name="connsiteY8" fmla="*/ 24889 h 57994"/>
                  <a:gd name="connsiteX9" fmla="*/ 9666 w 48328"/>
                  <a:gd name="connsiteY9" fmla="*/ 30930 h 57994"/>
                  <a:gd name="connsiteX10" fmla="*/ 47120 w 48328"/>
                  <a:gd name="connsiteY10" fmla="*/ 30930 h 57994"/>
                  <a:gd name="connsiteX11" fmla="*/ 47120 w 48328"/>
                  <a:gd name="connsiteY11" fmla="*/ 25372 h 57994"/>
                  <a:gd name="connsiteX12" fmla="*/ 46154 w 48328"/>
                  <a:gd name="connsiteY12" fmla="*/ 16190 h 57994"/>
                  <a:gd name="connsiteX13" fmla="*/ 42529 w 48328"/>
                  <a:gd name="connsiteY13" fmla="*/ 7974 h 57994"/>
                  <a:gd name="connsiteX14" fmla="*/ 35763 w 48328"/>
                  <a:gd name="connsiteY14" fmla="*/ 2175 h 57994"/>
                  <a:gd name="connsiteX15" fmla="*/ 25131 w 48328"/>
                  <a:gd name="connsiteY15" fmla="*/ 0 h 57994"/>
                  <a:gd name="connsiteX16" fmla="*/ 15223 w 48328"/>
                  <a:gd name="connsiteY16" fmla="*/ 2175 h 57994"/>
                  <a:gd name="connsiteX17" fmla="*/ 7249 w 48328"/>
                  <a:gd name="connsiteY17" fmla="*/ 8216 h 57994"/>
                  <a:gd name="connsiteX18" fmla="*/ 1933 w 48328"/>
                  <a:gd name="connsiteY18" fmla="*/ 17398 h 57994"/>
                  <a:gd name="connsiteX19" fmla="*/ 0 w 48328"/>
                  <a:gd name="connsiteY19" fmla="*/ 29239 h 57994"/>
                  <a:gd name="connsiteX20" fmla="*/ 6766 w 48328"/>
                  <a:gd name="connsiteY20" fmla="*/ 50986 h 57994"/>
                  <a:gd name="connsiteX21" fmla="*/ 26581 w 48328"/>
                  <a:gd name="connsiteY21" fmla="*/ 58477 h 57994"/>
                  <a:gd name="connsiteX22" fmla="*/ 38663 w 48328"/>
                  <a:gd name="connsiteY22" fmla="*/ 55819 h 57994"/>
                  <a:gd name="connsiteX23" fmla="*/ 48328 w 48328"/>
                  <a:gd name="connsiteY23" fmla="*/ 47845 h 57994"/>
                  <a:gd name="connsiteX24" fmla="*/ 44462 w 48328"/>
                  <a:gd name="connsiteY24" fmla="*/ 43737 h 57994"/>
                  <a:gd name="connsiteX25" fmla="*/ 35038 w 48328"/>
                  <a:gd name="connsiteY25" fmla="*/ 50261 h 57994"/>
                  <a:gd name="connsiteX26" fmla="*/ 27306 w 48328"/>
                  <a:gd name="connsiteY26" fmla="*/ 51711 h 57994"/>
                  <a:gd name="connsiteX27" fmla="*/ 14740 w 48328"/>
                  <a:gd name="connsiteY27" fmla="*/ 46395 h 57994"/>
                  <a:gd name="connsiteX28" fmla="*/ 9666 w 48328"/>
                  <a:gd name="connsiteY28" fmla="*/ 30930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8328" h="57994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30" name="Freihandform: Form 29"/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>
                  <a:gd name="connsiteX0" fmla="*/ 1181145 w 1179211"/>
                  <a:gd name="connsiteY0" fmla="*/ 2658 h 84574"/>
                  <a:gd name="connsiteX1" fmla="*/ 1176071 w 1179211"/>
                  <a:gd name="connsiteY1" fmla="*/ 725 h 84574"/>
                  <a:gd name="connsiteX2" fmla="*/ 1168580 w 1179211"/>
                  <a:gd name="connsiteY2" fmla="*/ 0 h 84574"/>
                  <a:gd name="connsiteX3" fmla="*/ 1158672 w 1179211"/>
                  <a:gd name="connsiteY3" fmla="*/ 1933 h 84574"/>
                  <a:gd name="connsiteX4" fmla="*/ 1151182 w 1179211"/>
                  <a:gd name="connsiteY4" fmla="*/ 8941 h 84574"/>
                  <a:gd name="connsiteX5" fmla="*/ 1148282 w 1179211"/>
                  <a:gd name="connsiteY5" fmla="*/ 16915 h 84574"/>
                  <a:gd name="connsiteX6" fmla="*/ 1147799 w 1179211"/>
                  <a:gd name="connsiteY6" fmla="*/ 25131 h 84574"/>
                  <a:gd name="connsiteX7" fmla="*/ 1147799 w 1179211"/>
                  <a:gd name="connsiteY7" fmla="*/ 29239 h 84574"/>
                  <a:gd name="connsiteX8" fmla="*/ 1137891 w 1179211"/>
                  <a:gd name="connsiteY8" fmla="*/ 29239 h 84574"/>
                  <a:gd name="connsiteX9" fmla="*/ 1137891 w 1179211"/>
                  <a:gd name="connsiteY9" fmla="*/ 35521 h 84574"/>
                  <a:gd name="connsiteX10" fmla="*/ 1147799 w 1179211"/>
                  <a:gd name="connsiteY10" fmla="*/ 35521 h 84574"/>
                  <a:gd name="connsiteX11" fmla="*/ 1147799 w 1179211"/>
                  <a:gd name="connsiteY11" fmla="*/ 84333 h 84574"/>
                  <a:gd name="connsiteX12" fmla="*/ 1157223 w 1179211"/>
                  <a:gd name="connsiteY12" fmla="*/ 84333 h 84574"/>
                  <a:gd name="connsiteX13" fmla="*/ 1157223 w 1179211"/>
                  <a:gd name="connsiteY13" fmla="*/ 35280 h 84574"/>
                  <a:gd name="connsiteX14" fmla="*/ 1172446 w 1179211"/>
                  <a:gd name="connsiteY14" fmla="*/ 35280 h 84574"/>
                  <a:gd name="connsiteX15" fmla="*/ 1172446 w 1179211"/>
                  <a:gd name="connsiteY15" fmla="*/ 28997 h 84574"/>
                  <a:gd name="connsiteX16" fmla="*/ 1157223 w 1179211"/>
                  <a:gd name="connsiteY16" fmla="*/ 28997 h 84574"/>
                  <a:gd name="connsiteX17" fmla="*/ 1157223 w 1179211"/>
                  <a:gd name="connsiteY17" fmla="*/ 25372 h 84574"/>
                  <a:gd name="connsiteX18" fmla="*/ 1157464 w 1179211"/>
                  <a:gd name="connsiteY18" fmla="*/ 18606 h 84574"/>
                  <a:gd name="connsiteX19" fmla="*/ 1158672 w 1179211"/>
                  <a:gd name="connsiteY19" fmla="*/ 12324 h 84574"/>
                  <a:gd name="connsiteX20" fmla="*/ 1161572 w 1179211"/>
                  <a:gd name="connsiteY20" fmla="*/ 7733 h 84574"/>
                  <a:gd name="connsiteX21" fmla="*/ 1167130 w 1179211"/>
                  <a:gd name="connsiteY21" fmla="*/ 5799 h 84574"/>
                  <a:gd name="connsiteX22" fmla="*/ 1173413 w 1179211"/>
                  <a:gd name="connsiteY22" fmla="*/ 7008 h 84574"/>
                  <a:gd name="connsiteX23" fmla="*/ 1177762 w 1179211"/>
                  <a:gd name="connsiteY23" fmla="*/ 9666 h 84574"/>
                  <a:gd name="connsiteX24" fmla="*/ 1181145 w 1179211"/>
                  <a:gd name="connsiteY24" fmla="*/ 2658 h 84574"/>
                  <a:gd name="connsiteX25" fmla="*/ 1092946 w 1179211"/>
                  <a:gd name="connsiteY25" fmla="*/ 84091 h 84574"/>
                  <a:gd name="connsiteX26" fmla="*/ 1102370 w 1179211"/>
                  <a:gd name="connsiteY26" fmla="*/ 84091 h 84574"/>
                  <a:gd name="connsiteX27" fmla="*/ 1102370 w 1179211"/>
                  <a:gd name="connsiteY27" fmla="*/ 57511 h 84574"/>
                  <a:gd name="connsiteX28" fmla="*/ 1102612 w 1179211"/>
                  <a:gd name="connsiteY28" fmla="*/ 51953 h 84574"/>
                  <a:gd name="connsiteX29" fmla="*/ 1103337 w 1179211"/>
                  <a:gd name="connsiteY29" fmla="*/ 46637 h 84574"/>
                  <a:gd name="connsiteX30" fmla="*/ 1107444 w 1179211"/>
                  <a:gd name="connsiteY30" fmla="*/ 37938 h 84574"/>
                  <a:gd name="connsiteX31" fmla="*/ 1113485 w 1179211"/>
                  <a:gd name="connsiteY31" fmla="*/ 34555 h 84574"/>
                  <a:gd name="connsiteX32" fmla="*/ 1119526 w 1179211"/>
                  <a:gd name="connsiteY32" fmla="*/ 40596 h 84574"/>
                  <a:gd name="connsiteX33" fmla="*/ 1127742 w 1179211"/>
                  <a:gd name="connsiteY33" fmla="*/ 37696 h 84574"/>
                  <a:gd name="connsiteX34" fmla="*/ 1126534 w 1179211"/>
                  <a:gd name="connsiteY34" fmla="*/ 32863 h 84574"/>
                  <a:gd name="connsiteX35" fmla="*/ 1124118 w 1179211"/>
                  <a:gd name="connsiteY35" fmla="*/ 29722 h 84574"/>
                  <a:gd name="connsiteX36" fmla="*/ 1120735 w 1179211"/>
                  <a:gd name="connsiteY36" fmla="*/ 28030 h 84574"/>
                  <a:gd name="connsiteX37" fmla="*/ 1117352 w 1179211"/>
                  <a:gd name="connsiteY37" fmla="*/ 27547 h 84574"/>
                  <a:gd name="connsiteX38" fmla="*/ 1108653 w 1179211"/>
                  <a:gd name="connsiteY38" fmla="*/ 30205 h 84574"/>
                  <a:gd name="connsiteX39" fmla="*/ 1102370 w 1179211"/>
                  <a:gd name="connsiteY39" fmla="*/ 37696 h 84574"/>
                  <a:gd name="connsiteX40" fmla="*/ 1101162 w 1179211"/>
                  <a:gd name="connsiteY40" fmla="*/ 28272 h 84574"/>
                  <a:gd name="connsiteX41" fmla="*/ 1091738 w 1179211"/>
                  <a:gd name="connsiteY41" fmla="*/ 29239 h 84574"/>
                  <a:gd name="connsiteX42" fmla="*/ 1091979 w 1179211"/>
                  <a:gd name="connsiteY42" fmla="*/ 31413 h 84574"/>
                  <a:gd name="connsiteX43" fmla="*/ 1092463 w 1179211"/>
                  <a:gd name="connsiteY43" fmla="*/ 35038 h 84574"/>
                  <a:gd name="connsiteX44" fmla="*/ 1092704 w 1179211"/>
                  <a:gd name="connsiteY44" fmla="*/ 39146 h 84574"/>
                  <a:gd name="connsiteX45" fmla="*/ 1092946 w 1179211"/>
                  <a:gd name="connsiteY45" fmla="*/ 43254 h 84574"/>
                  <a:gd name="connsiteX46" fmla="*/ 1092946 w 1179211"/>
                  <a:gd name="connsiteY46" fmla="*/ 84091 h 84574"/>
                  <a:gd name="connsiteX47" fmla="*/ 1062016 w 1179211"/>
                  <a:gd name="connsiteY47" fmla="*/ 72251 h 84574"/>
                  <a:gd name="connsiteX48" fmla="*/ 1049934 w 1179211"/>
                  <a:gd name="connsiteY48" fmla="*/ 78292 h 84574"/>
                  <a:gd name="connsiteX49" fmla="*/ 1037852 w 1179211"/>
                  <a:gd name="connsiteY49" fmla="*/ 72251 h 84574"/>
                  <a:gd name="connsiteX50" fmla="*/ 1033502 w 1179211"/>
                  <a:gd name="connsiteY50" fmla="*/ 55819 h 84574"/>
                  <a:gd name="connsiteX51" fmla="*/ 1037852 w 1179211"/>
                  <a:gd name="connsiteY51" fmla="*/ 39629 h 84574"/>
                  <a:gd name="connsiteX52" fmla="*/ 1050175 w 1179211"/>
                  <a:gd name="connsiteY52" fmla="*/ 33588 h 84574"/>
                  <a:gd name="connsiteX53" fmla="*/ 1062499 w 1179211"/>
                  <a:gd name="connsiteY53" fmla="*/ 39629 h 84574"/>
                  <a:gd name="connsiteX54" fmla="*/ 1066849 w 1179211"/>
                  <a:gd name="connsiteY54" fmla="*/ 55819 h 84574"/>
                  <a:gd name="connsiteX55" fmla="*/ 1062016 w 1179211"/>
                  <a:gd name="connsiteY55" fmla="*/ 72251 h 84574"/>
                  <a:gd name="connsiteX56" fmla="*/ 1075306 w 1179211"/>
                  <a:gd name="connsiteY56" fmla="*/ 44462 h 84574"/>
                  <a:gd name="connsiteX57" fmla="*/ 1070232 w 1179211"/>
                  <a:gd name="connsiteY57" fmla="*/ 35280 h 84574"/>
                  <a:gd name="connsiteX58" fmla="*/ 1061774 w 1179211"/>
                  <a:gd name="connsiteY58" fmla="*/ 29480 h 84574"/>
                  <a:gd name="connsiteX59" fmla="*/ 1050175 w 1179211"/>
                  <a:gd name="connsiteY59" fmla="*/ 27306 h 84574"/>
                  <a:gd name="connsiteX60" fmla="*/ 1038576 w 1179211"/>
                  <a:gd name="connsiteY60" fmla="*/ 29480 h 84574"/>
                  <a:gd name="connsiteX61" fmla="*/ 1030119 w 1179211"/>
                  <a:gd name="connsiteY61" fmla="*/ 35280 h 84574"/>
                  <a:gd name="connsiteX62" fmla="*/ 1024803 w 1179211"/>
                  <a:gd name="connsiteY62" fmla="*/ 44462 h 84574"/>
                  <a:gd name="connsiteX63" fmla="*/ 1023111 w 1179211"/>
                  <a:gd name="connsiteY63" fmla="*/ 56303 h 84574"/>
                  <a:gd name="connsiteX64" fmla="*/ 1025286 w 1179211"/>
                  <a:gd name="connsiteY64" fmla="*/ 68626 h 84574"/>
                  <a:gd name="connsiteX65" fmla="*/ 1031086 w 1179211"/>
                  <a:gd name="connsiteY65" fmla="*/ 77809 h 84574"/>
                  <a:gd name="connsiteX66" fmla="*/ 1039785 w 1179211"/>
                  <a:gd name="connsiteY66" fmla="*/ 83608 h 84574"/>
                  <a:gd name="connsiteX67" fmla="*/ 1050417 w 1179211"/>
                  <a:gd name="connsiteY67" fmla="*/ 85783 h 84574"/>
                  <a:gd name="connsiteX68" fmla="*/ 1061049 w 1179211"/>
                  <a:gd name="connsiteY68" fmla="*/ 83608 h 84574"/>
                  <a:gd name="connsiteX69" fmla="*/ 1069748 w 1179211"/>
                  <a:gd name="connsiteY69" fmla="*/ 77809 h 84574"/>
                  <a:gd name="connsiteX70" fmla="*/ 1075548 w 1179211"/>
                  <a:gd name="connsiteY70" fmla="*/ 68626 h 84574"/>
                  <a:gd name="connsiteX71" fmla="*/ 1077722 w 1179211"/>
                  <a:gd name="connsiteY71" fmla="*/ 56303 h 84574"/>
                  <a:gd name="connsiteX72" fmla="*/ 1075306 w 1179211"/>
                  <a:gd name="connsiteY72" fmla="*/ 44462 h 84574"/>
                  <a:gd name="connsiteX73" fmla="*/ 998464 w 1179211"/>
                  <a:gd name="connsiteY73" fmla="*/ 84816 h 84574"/>
                  <a:gd name="connsiteX74" fmla="*/ 1007888 w 1179211"/>
                  <a:gd name="connsiteY74" fmla="*/ 83850 h 84574"/>
                  <a:gd name="connsiteX75" fmla="*/ 1007646 w 1179211"/>
                  <a:gd name="connsiteY75" fmla="*/ 81675 h 84574"/>
                  <a:gd name="connsiteX76" fmla="*/ 1007163 w 1179211"/>
                  <a:gd name="connsiteY76" fmla="*/ 78050 h 84574"/>
                  <a:gd name="connsiteX77" fmla="*/ 1006921 w 1179211"/>
                  <a:gd name="connsiteY77" fmla="*/ 73942 h 84574"/>
                  <a:gd name="connsiteX78" fmla="*/ 1006680 w 1179211"/>
                  <a:gd name="connsiteY78" fmla="*/ 69834 h 84574"/>
                  <a:gd name="connsiteX79" fmla="*/ 1006680 w 1179211"/>
                  <a:gd name="connsiteY79" fmla="*/ 483 h 84574"/>
                  <a:gd name="connsiteX80" fmla="*/ 997497 w 1179211"/>
                  <a:gd name="connsiteY80" fmla="*/ 483 h 84574"/>
                  <a:gd name="connsiteX81" fmla="*/ 997497 w 1179211"/>
                  <a:gd name="connsiteY81" fmla="*/ 36730 h 84574"/>
                  <a:gd name="connsiteX82" fmla="*/ 990973 w 1179211"/>
                  <a:gd name="connsiteY82" fmla="*/ 29964 h 84574"/>
                  <a:gd name="connsiteX83" fmla="*/ 980341 w 1179211"/>
                  <a:gd name="connsiteY83" fmla="*/ 27064 h 84574"/>
                  <a:gd name="connsiteX84" fmla="*/ 970675 w 1179211"/>
                  <a:gd name="connsiteY84" fmla="*/ 28997 h 84574"/>
                  <a:gd name="connsiteX85" fmla="*/ 962701 w 1179211"/>
                  <a:gd name="connsiteY85" fmla="*/ 34555 h 84574"/>
                  <a:gd name="connsiteX86" fmla="*/ 957385 w 1179211"/>
                  <a:gd name="connsiteY86" fmla="*/ 43737 h 84574"/>
                  <a:gd name="connsiteX87" fmla="*/ 955452 w 1179211"/>
                  <a:gd name="connsiteY87" fmla="*/ 56544 h 84574"/>
                  <a:gd name="connsiteX88" fmla="*/ 956902 w 1179211"/>
                  <a:gd name="connsiteY88" fmla="*/ 67660 h 84574"/>
                  <a:gd name="connsiteX89" fmla="*/ 961251 w 1179211"/>
                  <a:gd name="connsiteY89" fmla="*/ 76842 h 84574"/>
                  <a:gd name="connsiteX90" fmla="*/ 968742 w 1179211"/>
                  <a:gd name="connsiteY90" fmla="*/ 83125 h 84574"/>
                  <a:gd name="connsiteX91" fmla="*/ 979616 w 1179211"/>
                  <a:gd name="connsiteY91" fmla="*/ 85300 h 84574"/>
                  <a:gd name="connsiteX92" fmla="*/ 986623 w 1179211"/>
                  <a:gd name="connsiteY92" fmla="*/ 84091 h 84574"/>
                  <a:gd name="connsiteX93" fmla="*/ 991698 w 1179211"/>
                  <a:gd name="connsiteY93" fmla="*/ 81433 h 84574"/>
                  <a:gd name="connsiteX94" fmla="*/ 995081 w 1179211"/>
                  <a:gd name="connsiteY94" fmla="*/ 78050 h 84574"/>
                  <a:gd name="connsiteX95" fmla="*/ 997014 w 1179211"/>
                  <a:gd name="connsiteY95" fmla="*/ 74909 h 84574"/>
                  <a:gd name="connsiteX96" fmla="*/ 998464 w 1179211"/>
                  <a:gd name="connsiteY96" fmla="*/ 84816 h 84574"/>
                  <a:gd name="connsiteX97" fmla="*/ 996048 w 1179211"/>
                  <a:gd name="connsiteY97" fmla="*/ 67660 h 84574"/>
                  <a:gd name="connsiteX98" fmla="*/ 991456 w 1179211"/>
                  <a:gd name="connsiteY98" fmla="*/ 74667 h 84574"/>
                  <a:gd name="connsiteX99" fmla="*/ 985657 w 1179211"/>
                  <a:gd name="connsiteY99" fmla="*/ 78050 h 84574"/>
                  <a:gd name="connsiteX100" fmla="*/ 980582 w 1179211"/>
                  <a:gd name="connsiteY100" fmla="*/ 78775 h 84574"/>
                  <a:gd name="connsiteX101" fmla="*/ 974058 w 1179211"/>
                  <a:gd name="connsiteY101" fmla="*/ 77084 h 84574"/>
                  <a:gd name="connsiteX102" fmla="*/ 969467 w 1179211"/>
                  <a:gd name="connsiteY102" fmla="*/ 72493 h 84574"/>
                  <a:gd name="connsiteX103" fmla="*/ 966809 w 1179211"/>
                  <a:gd name="connsiteY103" fmla="*/ 65243 h 84574"/>
                  <a:gd name="connsiteX104" fmla="*/ 965842 w 1179211"/>
                  <a:gd name="connsiteY104" fmla="*/ 56303 h 84574"/>
                  <a:gd name="connsiteX105" fmla="*/ 967051 w 1179211"/>
                  <a:gd name="connsiteY105" fmla="*/ 47362 h 84574"/>
                  <a:gd name="connsiteX106" fmla="*/ 970192 w 1179211"/>
                  <a:gd name="connsiteY106" fmla="*/ 40354 h 84574"/>
                  <a:gd name="connsiteX107" fmla="*/ 975266 w 1179211"/>
                  <a:gd name="connsiteY107" fmla="*/ 36005 h 84574"/>
                  <a:gd name="connsiteX108" fmla="*/ 981549 w 1179211"/>
                  <a:gd name="connsiteY108" fmla="*/ 34555 h 84574"/>
                  <a:gd name="connsiteX109" fmla="*/ 987832 w 1179211"/>
                  <a:gd name="connsiteY109" fmla="*/ 35763 h 84574"/>
                  <a:gd name="connsiteX110" fmla="*/ 992906 w 1179211"/>
                  <a:gd name="connsiteY110" fmla="*/ 39629 h 84574"/>
                  <a:gd name="connsiteX111" fmla="*/ 996531 w 1179211"/>
                  <a:gd name="connsiteY111" fmla="*/ 46395 h 84574"/>
                  <a:gd name="connsiteX112" fmla="*/ 997739 w 1179211"/>
                  <a:gd name="connsiteY112" fmla="*/ 56061 h 84574"/>
                  <a:gd name="connsiteX113" fmla="*/ 996048 w 1179211"/>
                  <a:gd name="connsiteY113" fmla="*/ 67660 h 84574"/>
                  <a:gd name="connsiteX114" fmla="*/ 938537 w 1179211"/>
                  <a:gd name="connsiteY114" fmla="*/ 725 h 84574"/>
                  <a:gd name="connsiteX115" fmla="*/ 928629 w 1179211"/>
                  <a:gd name="connsiteY115" fmla="*/ 725 h 84574"/>
                  <a:gd name="connsiteX116" fmla="*/ 928629 w 1179211"/>
                  <a:gd name="connsiteY116" fmla="*/ 84333 h 84574"/>
                  <a:gd name="connsiteX117" fmla="*/ 938537 w 1179211"/>
                  <a:gd name="connsiteY117" fmla="*/ 84333 h 84574"/>
                  <a:gd name="connsiteX118" fmla="*/ 938537 w 1179211"/>
                  <a:gd name="connsiteY118" fmla="*/ 725 h 84574"/>
                  <a:gd name="connsiteX119" fmla="*/ 897699 w 1179211"/>
                  <a:gd name="connsiteY119" fmla="*/ 38179 h 84574"/>
                  <a:gd name="connsiteX120" fmla="*/ 900841 w 1179211"/>
                  <a:gd name="connsiteY120" fmla="*/ 50262 h 84574"/>
                  <a:gd name="connsiteX121" fmla="*/ 900841 w 1179211"/>
                  <a:gd name="connsiteY121" fmla="*/ 52195 h 84574"/>
                  <a:gd name="connsiteX122" fmla="*/ 873535 w 1179211"/>
                  <a:gd name="connsiteY122" fmla="*/ 52195 h 84574"/>
                  <a:gd name="connsiteX123" fmla="*/ 875227 w 1179211"/>
                  <a:gd name="connsiteY123" fmla="*/ 45187 h 84574"/>
                  <a:gd name="connsiteX124" fmla="*/ 878368 w 1179211"/>
                  <a:gd name="connsiteY124" fmla="*/ 39388 h 84574"/>
                  <a:gd name="connsiteX125" fmla="*/ 882959 w 1179211"/>
                  <a:gd name="connsiteY125" fmla="*/ 35280 h 84574"/>
                  <a:gd name="connsiteX126" fmla="*/ 889000 w 1179211"/>
                  <a:gd name="connsiteY126" fmla="*/ 33830 h 84574"/>
                  <a:gd name="connsiteX127" fmla="*/ 897699 w 1179211"/>
                  <a:gd name="connsiteY127" fmla="*/ 38179 h 84574"/>
                  <a:gd name="connsiteX128" fmla="*/ 910748 w 1179211"/>
                  <a:gd name="connsiteY128" fmla="*/ 58236 h 84574"/>
                  <a:gd name="connsiteX129" fmla="*/ 910748 w 1179211"/>
                  <a:gd name="connsiteY129" fmla="*/ 52678 h 84574"/>
                  <a:gd name="connsiteX130" fmla="*/ 909781 w 1179211"/>
                  <a:gd name="connsiteY130" fmla="*/ 43496 h 84574"/>
                  <a:gd name="connsiteX131" fmla="*/ 906157 w 1179211"/>
                  <a:gd name="connsiteY131" fmla="*/ 35280 h 84574"/>
                  <a:gd name="connsiteX132" fmla="*/ 899391 w 1179211"/>
                  <a:gd name="connsiteY132" fmla="*/ 29480 h 84574"/>
                  <a:gd name="connsiteX133" fmla="*/ 888759 w 1179211"/>
                  <a:gd name="connsiteY133" fmla="*/ 27306 h 84574"/>
                  <a:gd name="connsiteX134" fmla="*/ 878851 w 1179211"/>
                  <a:gd name="connsiteY134" fmla="*/ 29480 h 84574"/>
                  <a:gd name="connsiteX135" fmla="*/ 870877 w 1179211"/>
                  <a:gd name="connsiteY135" fmla="*/ 35521 h 84574"/>
                  <a:gd name="connsiteX136" fmla="*/ 865561 w 1179211"/>
                  <a:gd name="connsiteY136" fmla="*/ 44704 h 84574"/>
                  <a:gd name="connsiteX137" fmla="*/ 863628 w 1179211"/>
                  <a:gd name="connsiteY137" fmla="*/ 56544 h 84574"/>
                  <a:gd name="connsiteX138" fmla="*/ 870394 w 1179211"/>
                  <a:gd name="connsiteY138" fmla="*/ 78292 h 84574"/>
                  <a:gd name="connsiteX139" fmla="*/ 890208 w 1179211"/>
                  <a:gd name="connsiteY139" fmla="*/ 85783 h 84574"/>
                  <a:gd name="connsiteX140" fmla="*/ 902290 w 1179211"/>
                  <a:gd name="connsiteY140" fmla="*/ 83125 h 84574"/>
                  <a:gd name="connsiteX141" fmla="*/ 911956 w 1179211"/>
                  <a:gd name="connsiteY141" fmla="*/ 75151 h 84574"/>
                  <a:gd name="connsiteX142" fmla="*/ 908090 w 1179211"/>
                  <a:gd name="connsiteY142" fmla="*/ 71043 h 84574"/>
                  <a:gd name="connsiteX143" fmla="*/ 898666 w 1179211"/>
                  <a:gd name="connsiteY143" fmla="*/ 77567 h 84574"/>
                  <a:gd name="connsiteX144" fmla="*/ 890933 w 1179211"/>
                  <a:gd name="connsiteY144" fmla="*/ 79017 h 84574"/>
                  <a:gd name="connsiteX145" fmla="*/ 878368 w 1179211"/>
                  <a:gd name="connsiteY145" fmla="*/ 73701 h 84574"/>
                  <a:gd name="connsiteX146" fmla="*/ 873777 w 1179211"/>
                  <a:gd name="connsiteY146" fmla="*/ 58477 h 84574"/>
                  <a:gd name="connsiteX147" fmla="*/ 910748 w 1179211"/>
                  <a:gd name="connsiteY147" fmla="*/ 58477 h 84574"/>
                  <a:gd name="connsiteX148" fmla="*/ 848404 w 1179211"/>
                  <a:gd name="connsiteY148" fmla="*/ 61377 h 84574"/>
                  <a:gd name="connsiteX149" fmla="*/ 844296 w 1179211"/>
                  <a:gd name="connsiteY149" fmla="*/ 56544 h 84574"/>
                  <a:gd name="connsiteX150" fmla="*/ 838980 w 1179211"/>
                  <a:gd name="connsiteY150" fmla="*/ 53403 h 84574"/>
                  <a:gd name="connsiteX151" fmla="*/ 833181 w 1179211"/>
                  <a:gd name="connsiteY151" fmla="*/ 51470 h 84574"/>
                  <a:gd name="connsiteX152" fmla="*/ 824723 w 1179211"/>
                  <a:gd name="connsiteY152" fmla="*/ 47603 h 84574"/>
                  <a:gd name="connsiteX153" fmla="*/ 821582 w 1179211"/>
                  <a:gd name="connsiteY153" fmla="*/ 40837 h 84574"/>
                  <a:gd name="connsiteX154" fmla="*/ 824482 w 1179211"/>
                  <a:gd name="connsiteY154" fmla="*/ 35280 h 84574"/>
                  <a:gd name="connsiteX155" fmla="*/ 831731 w 1179211"/>
                  <a:gd name="connsiteY155" fmla="*/ 33105 h 84574"/>
                  <a:gd name="connsiteX156" fmla="*/ 838980 w 1179211"/>
                  <a:gd name="connsiteY156" fmla="*/ 34796 h 84574"/>
                  <a:gd name="connsiteX157" fmla="*/ 843572 w 1179211"/>
                  <a:gd name="connsiteY157" fmla="*/ 38421 h 84574"/>
                  <a:gd name="connsiteX158" fmla="*/ 848404 w 1179211"/>
                  <a:gd name="connsiteY158" fmla="*/ 32380 h 84574"/>
                  <a:gd name="connsiteX159" fmla="*/ 842605 w 1179211"/>
                  <a:gd name="connsiteY159" fmla="*/ 28997 h 84574"/>
                  <a:gd name="connsiteX160" fmla="*/ 832214 w 1179211"/>
                  <a:gd name="connsiteY160" fmla="*/ 27306 h 84574"/>
                  <a:gd name="connsiteX161" fmla="*/ 824723 w 1179211"/>
                  <a:gd name="connsiteY161" fmla="*/ 28272 h 84574"/>
                  <a:gd name="connsiteX162" fmla="*/ 818441 w 1179211"/>
                  <a:gd name="connsiteY162" fmla="*/ 31172 h 84574"/>
                  <a:gd name="connsiteX163" fmla="*/ 814091 w 1179211"/>
                  <a:gd name="connsiteY163" fmla="*/ 36005 h 84574"/>
                  <a:gd name="connsiteX164" fmla="*/ 812400 w 1179211"/>
                  <a:gd name="connsiteY164" fmla="*/ 42771 h 84574"/>
                  <a:gd name="connsiteX165" fmla="*/ 813850 w 1179211"/>
                  <a:gd name="connsiteY165" fmla="*/ 50020 h 84574"/>
                  <a:gd name="connsiteX166" fmla="*/ 817716 w 1179211"/>
                  <a:gd name="connsiteY166" fmla="*/ 54853 h 84574"/>
                  <a:gd name="connsiteX167" fmla="*/ 822790 w 1179211"/>
                  <a:gd name="connsiteY167" fmla="*/ 57752 h 84574"/>
                  <a:gd name="connsiteX168" fmla="*/ 828106 w 1179211"/>
                  <a:gd name="connsiteY168" fmla="*/ 59686 h 84574"/>
                  <a:gd name="connsiteX169" fmla="*/ 836564 w 1179211"/>
                  <a:gd name="connsiteY169" fmla="*/ 63310 h 84574"/>
                  <a:gd name="connsiteX170" fmla="*/ 839705 w 1179211"/>
                  <a:gd name="connsiteY170" fmla="*/ 70559 h 84574"/>
                  <a:gd name="connsiteX171" fmla="*/ 837047 w 1179211"/>
                  <a:gd name="connsiteY171" fmla="*/ 77325 h 84574"/>
                  <a:gd name="connsiteX172" fmla="*/ 829556 w 1179211"/>
                  <a:gd name="connsiteY172" fmla="*/ 79742 h 84574"/>
                  <a:gd name="connsiteX173" fmla="*/ 824723 w 1179211"/>
                  <a:gd name="connsiteY173" fmla="*/ 79017 h 84574"/>
                  <a:gd name="connsiteX174" fmla="*/ 820616 w 1179211"/>
                  <a:gd name="connsiteY174" fmla="*/ 76842 h 84574"/>
                  <a:gd name="connsiteX175" fmla="*/ 817233 w 1179211"/>
                  <a:gd name="connsiteY175" fmla="*/ 74184 h 84574"/>
                  <a:gd name="connsiteX176" fmla="*/ 814816 w 1179211"/>
                  <a:gd name="connsiteY176" fmla="*/ 71768 h 84574"/>
                  <a:gd name="connsiteX177" fmla="*/ 809983 w 1179211"/>
                  <a:gd name="connsiteY177" fmla="*/ 79500 h 84574"/>
                  <a:gd name="connsiteX178" fmla="*/ 829073 w 1179211"/>
                  <a:gd name="connsiteY178" fmla="*/ 85783 h 84574"/>
                  <a:gd name="connsiteX179" fmla="*/ 836806 w 1179211"/>
                  <a:gd name="connsiteY179" fmla="*/ 84575 h 84574"/>
                  <a:gd name="connsiteX180" fmla="*/ 843088 w 1179211"/>
                  <a:gd name="connsiteY180" fmla="*/ 81192 h 84574"/>
                  <a:gd name="connsiteX181" fmla="*/ 847438 w 1179211"/>
                  <a:gd name="connsiteY181" fmla="*/ 75634 h 84574"/>
                  <a:gd name="connsiteX182" fmla="*/ 849129 w 1179211"/>
                  <a:gd name="connsiteY182" fmla="*/ 68143 h 84574"/>
                  <a:gd name="connsiteX183" fmla="*/ 848404 w 1179211"/>
                  <a:gd name="connsiteY183" fmla="*/ 61377 h 84574"/>
                  <a:gd name="connsiteX184" fmla="*/ 796693 w 1179211"/>
                  <a:gd name="connsiteY184" fmla="*/ 61377 h 84574"/>
                  <a:gd name="connsiteX185" fmla="*/ 792585 w 1179211"/>
                  <a:gd name="connsiteY185" fmla="*/ 56544 h 84574"/>
                  <a:gd name="connsiteX186" fmla="*/ 787269 w 1179211"/>
                  <a:gd name="connsiteY186" fmla="*/ 53403 h 84574"/>
                  <a:gd name="connsiteX187" fmla="*/ 781470 w 1179211"/>
                  <a:gd name="connsiteY187" fmla="*/ 51470 h 84574"/>
                  <a:gd name="connsiteX188" fmla="*/ 773012 w 1179211"/>
                  <a:gd name="connsiteY188" fmla="*/ 47603 h 84574"/>
                  <a:gd name="connsiteX189" fmla="*/ 769871 w 1179211"/>
                  <a:gd name="connsiteY189" fmla="*/ 40837 h 84574"/>
                  <a:gd name="connsiteX190" fmla="*/ 772770 w 1179211"/>
                  <a:gd name="connsiteY190" fmla="*/ 35280 h 84574"/>
                  <a:gd name="connsiteX191" fmla="*/ 780020 w 1179211"/>
                  <a:gd name="connsiteY191" fmla="*/ 33105 h 84574"/>
                  <a:gd name="connsiteX192" fmla="*/ 787269 w 1179211"/>
                  <a:gd name="connsiteY192" fmla="*/ 34796 h 84574"/>
                  <a:gd name="connsiteX193" fmla="*/ 791860 w 1179211"/>
                  <a:gd name="connsiteY193" fmla="*/ 38421 h 84574"/>
                  <a:gd name="connsiteX194" fmla="*/ 796693 w 1179211"/>
                  <a:gd name="connsiteY194" fmla="*/ 32380 h 84574"/>
                  <a:gd name="connsiteX195" fmla="*/ 790894 w 1179211"/>
                  <a:gd name="connsiteY195" fmla="*/ 28997 h 84574"/>
                  <a:gd name="connsiteX196" fmla="*/ 780503 w 1179211"/>
                  <a:gd name="connsiteY196" fmla="*/ 27306 h 84574"/>
                  <a:gd name="connsiteX197" fmla="*/ 773012 w 1179211"/>
                  <a:gd name="connsiteY197" fmla="*/ 28272 h 84574"/>
                  <a:gd name="connsiteX198" fmla="*/ 766729 w 1179211"/>
                  <a:gd name="connsiteY198" fmla="*/ 31172 h 84574"/>
                  <a:gd name="connsiteX199" fmla="*/ 762380 w 1179211"/>
                  <a:gd name="connsiteY199" fmla="*/ 36005 h 84574"/>
                  <a:gd name="connsiteX200" fmla="*/ 760688 w 1179211"/>
                  <a:gd name="connsiteY200" fmla="*/ 42771 h 84574"/>
                  <a:gd name="connsiteX201" fmla="*/ 762138 w 1179211"/>
                  <a:gd name="connsiteY201" fmla="*/ 50020 h 84574"/>
                  <a:gd name="connsiteX202" fmla="*/ 766005 w 1179211"/>
                  <a:gd name="connsiteY202" fmla="*/ 54853 h 84574"/>
                  <a:gd name="connsiteX203" fmla="*/ 771079 w 1179211"/>
                  <a:gd name="connsiteY203" fmla="*/ 57752 h 84574"/>
                  <a:gd name="connsiteX204" fmla="*/ 776395 w 1179211"/>
                  <a:gd name="connsiteY204" fmla="*/ 59686 h 84574"/>
                  <a:gd name="connsiteX205" fmla="*/ 784853 w 1179211"/>
                  <a:gd name="connsiteY205" fmla="*/ 63310 h 84574"/>
                  <a:gd name="connsiteX206" fmla="*/ 787994 w 1179211"/>
                  <a:gd name="connsiteY206" fmla="*/ 70559 h 84574"/>
                  <a:gd name="connsiteX207" fmla="*/ 785336 w 1179211"/>
                  <a:gd name="connsiteY207" fmla="*/ 77325 h 84574"/>
                  <a:gd name="connsiteX208" fmla="*/ 777845 w 1179211"/>
                  <a:gd name="connsiteY208" fmla="*/ 79742 h 84574"/>
                  <a:gd name="connsiteX209" fmla="*/ 773012 w 1179211"/>
                  <a:gd name="connsiteY209" fmla="*/ 79017 h 84574"/>
                  <a:gd name="connsiteX210" fmla="*/ 768904 w 1179211"/>
                  <a:gd name="connsiteY210" fmla="*/ 76842 h 84574"/>
                  <a:gd name="connsiteX211" fmla="*/ 765521 w 1179211"/>
                  <a:gd name="connsiteY211" fmla="*/ 74184 h 84574"/>
                  <a:gd name="connsiteX212" fmla="*/ 763105 w 1179211"/>
                  <a:gd name="connsiteY212" fmla="*/ 71768 h 84574"/>
                  <a:gd name="connsiteX213" fmla="*/ 758272 w 1179211"/>
                  <a:gd name="connsiteY213" fmla="*/ 79500 h 84574"/>
                  <a:gd name="connsiteX214" fmla="*/ 777362 w 1179211"/>
                  <a:gd name="connsiteY214" fmla="*/ 85783 h 84574"/>
                  <a:gd name="connsiteX215" fmla="*/ 785094 w 1179211"/>
                  <a:gd name="connsiteY215" fmla="*/ 84575 h 84574"/>
                  <a:gd name="connsiteX216" fmla="*/ 791377 w 1179211"/>
                  <a:gd name="connsiteY216" fmla="*/ 81192 h 84574"/>
                  <a:gd name="connsiteX217" fmla="*/ 795726 w 1179211"/>
                  <a:gd name="connsiteY217" fmla="*/ 75634 h 84574"/>
                  <a:gd name="connsiteX218" fmla="*/ 797418 w 1179211"/>
                  <a:gd name="connsiteY218" fmla="*/ 68143 h 84574"/>
                  <a:gd name="connsiteX219" fmla="*/ 796693 w 1179211"/>
                  <a:gd name="connsiteY219" fmla="*/ 61377 h 84574"/>
                  <a:gd name="connsiteX220" fmla="*/ 711393 w 1179211"/>
                  <a:gd name="connsiteY220" fmla="*/ 6041 h 84574"/>
                  <a:gd name="connsiteX221" fmla="*/ 707286 w 1179211"/>
                  <a:gd name="connsiteY221" fmla="*/ 4350 h 84574"/>
                  <a:gd name="connsiteX222" fmla="*/ 703178 w 1179211"/>
                  <a:gd name="connsiteY222" fmla="*/ 6041 h 84574"/>
                  <a:gd name="connsiteX223" fmla="*/ 701486 w 1179211"/>
                  <a:gd name="connsiteY223" fmla="*/ 9907 h 84574"/>
                  <a:gd name="connsiteX224" fmla="*/ 703178 w 1179211"/>
                  <a:gd name="connsiteY224" fmla="*/ 13774 h 84574"/>
                  <a:gd name="connsiteX225" fmla="*/ 707286 w 1179211"/>
                  <a:gd name="connsiteY225" fmla="*/ 15465 h 84574"/>
                  <a:gd name="connsiteX226" fmla="*/ 711393 w 1179211"/>
                  <a:gd name="connsiteY226" fmla="*/ 13774 h 84574"/>
                  <a:gd name="connsiteX227" fmla="*/ 713085 w 1179211"/>
                  <a:gd name="connsiteY227" fmla="*/ 9907 h 84574"/>
                  <a:gd name="connsiteX228" fmla="*/ 711393 w 1179211"/>
                  <a:gd name="connsiteY228" fmla="*/ 6041 h 84574"/>
                  <a:gd name="connsiteX229" fmla="*/ 734833 w 1179211"/>
                  <a:gd name="connsiteY229" fmla="*/ 6041 h 84574"/>
                  <a:gd name="connsiteX230" fmla="*/ 730725 w 1179211"/>
                  <a:gd name="connsiteY230" fmla="*/ 4350 h 84574"/>
                  <a:gd name="connsiteX231" fmla="*/ 726617 w 1179211"/>
                  <a:gd name="connsiteY231" fmla="*/ 6041 h 84574"/>
                  <a:gd name="connsiteX232" fmla="*/ 724925 w 1179211"/>
                  <a:gd name="connsiteY232" fmla="*/ 9907 h 84574"/>
                  <a:gd name="connsiteX233" fmla="*/ 726617 w 1179211"/>
                  <a:gd name="connsiteY233" fmla="*/ 13774 h 84574"/>
                  <a:gd name="connsiteX234" fmla="*/ 730725 w 1179211"/>
                  <a:gd name="connsiteY234" fmla="*/ 15465 h 84574"/>
                  <a:gd name="connsiteX235" fmla="*/ 734833 w 1179211"/>
                  <a:gd name="connsiteY235" fmla="*/ 13774 h 84574"/>
                  <a:gd name="connsiteX236" fmla="*/ 736524 w 1179211"/>
                  <a:gd name="connsiteY236" fmla="*/ 9907 h 84574"/>
                  <a:gd name="connsiteX237" fmla="*/ 734833 w 1179211"/>
                  <a:gd name="connsiteY237" fmla="*/ 6041 h 84574"/>
                  <a:gd name="connsiteX238" fmla="*/ 695445 w 1179211"/>
                  <a:gd name="connsiteY238" fmla="*/ 28997 h 84574"/>
                  <a:gd name="connsiteX239" fmla="*/ 695445 w 1179211"/>
                  <a:gd name="connsiteY239" fmla="*/ 63552 h 84574"/>
                  <a:gd name="connsiteX240" fmla="*/ 695928 w 1179211"/>
                  <a:gd name="connsiteY240" fmla="*/ 72009 h 84574"/>
                  <a:gd name="connsiteX241" fmla="*/ 698103 w 1179211"/>
                  <a:gd name="connsiteY241" fmla="*/ 79017 h 84574"/>
                  <a:gd name="connsiteX242" fmla="*/ 703903 w 1179211"/>
                  <a:gd name="connsiteY242" fmla="*/ 83850 h 84574"/>
                  <a:gd name="connsiteX243" fmla="*/ 714535 w 1179211"/>
                  <a:gd name="connsiteY243" fmla="*/ 85783 h 84574"/>
                  <a:gd name="connsiteX244" fmla="*/ 722026 w 1179211"/>
                  <a:gd name="connsiteY244" fmla="*/ 84575 h 84574"/>
                  <a:gd name="connsiteX245" fmla="*/ 727342 w 1179211"/>
                  <a:gd name="connsiteY245" fmla="*/ 81433 h 84574"/>
                  <a:gd name="connsiteX246" fmla="*/ 730725 w 1179211"/>
                  <a:gd name="connsiteY246" fmla="*/ 77809 h 84574"/>
                  <a:gd name="connsiteX247" fmla="*/ 732658 w 1179211"/>
                  <a:gd name="connsiteY247" fmla="*/ 75151 h 84574"/>
                  <a:gd name="connsiteX248" fmla="*/ 733866 w 1179211"/>
                  <a:gd name="connsiteY248" fmla="*/ 84575 h 84574"/>
                  <a:gd name="connsiteX249" fmla="*/ 743290 w 1179211"/>
                  <a:gd name="connsiteY249" fmla="*/ 83608 h 84574"/>
                  <a:gd name="connsiteX250" fmla="*/ 743049 w 1179211"/>
                  <a:gd name="connsiteY250" fmla="*/ 81433 h 84574"/>
                  <a:gd name="connsiteX251" fmla="*/ 742565 w 1179211"/>
                  <a:gd name="connsiteY251" fmla="*/ 77809 h 84574"/>
                  <a:gd name="connsiteX252" fmla="*/ 742324 w 1179211"/>
                  <a:gd name="connsiteY252" fmla="*/ 73701 h 84574"/>
                  <a:gd name="connsiteX253" fmla="*/ 742082 w 1179211"/>
                  <a:gd name="connsiteY253" fmla="*/ 69593 h 84574"/>
                  <a:gd name="connsiteX254" fmla="*/ 742082 w 1179211"/>
                  <a:gd name="connsiteY254" fmla="*/ 28755 h 84574"/>
                  <a:gd name="connsiteX255" fmla="*/ 732175 w 1179211"/>
                  <a:gd name="connsiteY255" fmla="*/ 28755 h 84574"/>
                  <a:gd name="connsiteX256" fmla="*/ 732175 w 1179211"/>
                  <a:gd name="connsiteY256" fmla="*/ 59686 h 84574"/>
                  <a:gd name="connsiteX257" fmla="*/ 730966 w 1179211"/>
                  <a:gd name="connsiteY257" fmla="*/ 66935 h 84574"/>
                  <a:gd name="connsiteX258" fmla="*/ 727583 w 1179211"/>
                  <a:gd name="connsiteY258" fmla="*/ 72734 h 84574"/>
                  <a:gd name="connsiteX259" fmla="*/ 722751 w 1179211"/>
                  <a:gd name="connsiteY259" fmla="*/ 76600 h 84574"/>
                  <a:gd name="connsiteX260" fmla="*/ 716468 w 1179211"/>
                  <a:gd name="connsiteY260" fmla="*/ 78050 h 84574"/>
                  <a:gd name="connsiteX261" fmla="*/ 710427 w 1179211"/>
                  <a:gd name="connsiteY261" fmla="*/ 77084 h 84574"/>
                  <a:gd name="connsiteX262" fmla="*/ 706802 w 1179211"/>
                  <a:gd name="connsiteY262" fmla="*/ 74184 h 84574"/>
                  <a:gd name="connsiteX263" fmla="*/ 705111 w 1179211"/>
                  <a:gd name="connsiteY263" fmla="*/ 69593 h 84574"/>
                  <a:gd name="connsiteX264" fmla="*/ 704628 w 1179211"/>
                  <a:gd name="connsiteY264" fmla="*/ 63310 h 84574"/>
                  <a:gd name="connsiteX265" fmla="*/ 704628 w 1179211"/>
                  <a:gd name="connsiteY265" fmla="*/ 28755 h 84574"/>
                  <a:gd name="connsiteX266" fmla="*/ 695445 w 1179211"/>
                  <a:gd name="connsiteY266" fmla="*/ 28755 h 84574"/>
                  <a:gd name="connsiteX267" fmla="*/ 664515 w 1179211"/>
                  <a:gd name="connsiteY267" fmla="*/ 60894 h 84574"/>
                  <a:gd name="connsiteX268" fmla="*/ 657991 w 1179211"/>
                  <a:gd name="connsiteY268" fmla="*/ 71284 h 84574"/>
                  <a:gd name="connsiteX269" fmla="*/ 648325 w 1179211"/>
                  <a:gd name="connsiteY269" fmla="*/ 76600 h 84574"/>
                  <a:gd name="connsiteX270" fmla="*/ 636726 w 1179211"/>
                  <a:gd name="connsiteY270" fmla="*/ 78050 h 84574"/>
                  <a:gd name="connsiteX271" fmla="*/ 631893 w 1179211"/>
                  <a:gd name="connsiteY271" fmla="*/ 77809 h 84574"/>
                  <a:gd name="connsiteX272" fmla="*/ 626577 w 1179211"/>
                  <a:gd name="connsiteY272" fmla="*/ 77325 h 84574"/>
                  <a:gd name="connsiteX273" fmla="*/ 626577 w 1179211"/>
                  <a:gd name="connsiteY273" fmla="*/ 10874 h 84574"/>
                  <a:gd name="connsiteX274" fmla="*/ 630927 w 1179211"/>
                  <a:gd name="connsiteY274" fmla="*/ 10632 h 84574"/>
                  <a:gd name="connsiteX275" fmla="*/ 635276 w 1179211"/>
                  <a:gd name="connsiteY275" fmla="*/ 10632 h 84574"/>
                  <a:gd name="connsiteX276" fmla="*/ 659440 w 1179211"/>
                  <a:gd name="connsiteY276" fmla="*/ 18848 h 84574"/>
                  <a:gd name="connsiteX277" fmla="*/ 666931 w 1179211"/>
                  <a:gd name="connsiteY277" fmla="*/ 44220 h 84574"/>
                  <a:gd name="connsiteX278" fmla="*/ 664515 w 1179211"/>
                  <a:gd name="connsiteY278" fmla="*/ 60894 h 84574"/>
                  <a:gd name="connsiteX279" fmla="*/ 675389 w 1179211"/>
                  <a:gd name="connsiteY279" fmla="*/ 25856 h 84574"/>
                  <a:gd name="connsiteX280" fmla="*/ 667173 w 1179211"/>
                  <a:gd name="connsiteY280" fmla="*/ 13774 h 84574"/>
                  <a:gd name="connsiteX281" fmla="*/ 654366 w 1179211"/>
                  <a:gd name="connsiteY281" fmla="*/ 6524 h 84574"/>
                  <a:gd name="connsiteX282" fmla="*/ 637451 w 1179211"/>
                  <a:gd name="connsiteY282" fmla="*/ 4108 h 84574"/>
                  <a:gd name="connsiteX283" fmla="*/ 631168 w 1179211"/>
                  <a:gd name="connsiteY283" fmla="*/ 4108 h 84574"/>
                  <a:gd name="connsiteX284" fmla="*/ 627060 w 1179211"/>
                  <a:gd name="connsiteY284" fmla="*/ 4350 h 84574"/>
                  <a:gd name="connsiteX285" fmla="*/ 622953 w 1179211"/>
                  <a:gd name="connsiteY285" fmla="*/ 4350 h 84574"/>
                  <a:gd name="connsiteX286" fmla="*/ 616670 w 1179211"/>
                  <a:gd name="connsiteY286" fmla="*/ 4591 h 84574"/>
                  <a:gd name="connsiteX287" fmla="*/ 616670 w 1179211"/>
                  <a:gd name="connsiteY287" fmla="*/ 84091 h 84574"/>
                  <a:gd name="connsiteX288" fmla="*/ 625611 w 1179211"/>
                  <a:gd name="connsiteY288" fmla="*/ 84333 h 84574"/>
                  <a:gd name="connsiteX289" fmla="*/ 637209 w 1179211"/>
                  <a:gd name="connsiteY289" fmla="*/ 84575 h 84574"/>
                  <a:gd name="connsiteX290" fmla="*/ 650741 w 1179211"/>
                  <a:gd name="connsiteY290" fmla="*/ 82883 h 84574"/>
                  <a:gd name="connsiteX291" fmla="*/ 664032 w 1179211"/>
                  <a:gd name="connsiteY291" fmla="*/ 76842 h 84574"/>
                  <a:gd name="connsiteX292" fmla="*/ 674181 w 1179211"/>
                  <a:gd name="connsiteY292" fmla="*/ 64518 h 84574"/>
                  <a:gd name="connsiteX293" fmla="*/ 678289 w 1179211"/>
                  <a:gd name="connsiteY293" fmla="*/ 43979 h 84574"/>
                  <a:gd name="connsiteX294" fmla="*/ 675389 w 1179211"/>
                  <a:gd name="connsiteY294" fmla="*/ 25856 h 84574"/>
                  <a:gd name="connsiteX295" fmla="*/ 562059 w 1179211"/>
                  <a:gd name="connsiteY295" fmla="*/ 77325 h 84574"/>
                  <a:gd name="connsiteX296" fmla="*/ 558918 w 1179211"/>
                  <a:gd name="connsiteY296" fmla="*/ 78534 h 84574"/>
                  <a:gd name="connsiteX297" fmla="*/ 555776 w 1179211"/>
                  <a:gd name="connsiteY297" fmla="*/ 79017 h 84574"/>
                  <a:gd name="connsiteX298" fmla="*/ 553360 w 1179211"/>
                  <a:gd name="connsiteY298" fmla="*/ 78534 h 84574"/>
                  <a:gd name="connsiteX299" fmla="*/ 551185 w 1179211"/>
                  <a:gd name="connsiteY299" fmla="*/ 77567 h 84574"/>
                  <a:gd name="connsiteX300" fmla="*/ 549010 w 1179211"/>
                  <a:gd name="connsiteY300" fmla="*/ 74184 h 84574"/>
                  <a:gd name="connsiteX301" fmla="*/ 548769 w 1179211"/>
                  <a:gd name="connsiteY301" fmla="*/ 67901 h 84574"/>
                  <a:gd name="connsiteX302" fmla="*/ 548769 w 1179211"/>
                  <a:gd name="connsiteY302" fmla="*/ 35280 h 84574"/>
                  <a:gd name="connsiteX303" fmla="*/ 561817 w 1179211"/>
                  <a:gd name="connsiteY303" fmla="*/ 35280 h 84574"/>
                  <a:gd name="connsiteX304" fmla="*/ 561817 w 1179211"/>
                  <a:gd name="connsiteY304" fmla="*/ 28997 h 84574"/>
                  <a:gd name="connsiteX305" fmla="*/ 548769 w 1179211"/>
                  <a:gd name="connsiteY305" fmla="*/ 28997 h 84574"/>
                  <a:gd name="connsiteX306" fmla="*/ 548769 w 1179211"/>
                  <a:gd name="connsiteY306" fmla="*/ 12807 h 84574"/>
                  <a:gd name="connsiteX307" fmla="*/ 539103 w 1179211"/>
                  <a:gd name="connsiteY307" fmla="*/ 14982 h 84574"/>
                  <a:gd name="connsiteX308" fmla="*/ 539103 w 1179211"/>
                  <a:gd name="connsiteY308" fmla="*/ 28997 h 84574"/>
                  <a:gd name="connsiteX309" fmla="*/ 529679 w 1179211"/>
                  <a:gd name="connsiteY309" fmla="*/ 28997 h 84574"/>
                  <a:gd name="connsiteX310" fmla="*/ 529679 w 1179211"/>
                  <a:gd name="connsiteY310" fmla="*/ 35280 h 84574"/>
                  <a:gd name="connsiteX311" fmla="*/ 539103 w 1179211"/>
                  <a:gd name="connsiteY311" fmla="*/ 35280 h 84574"/>
                  <a:gd name="connsiteX312" fmla="*/ 539103 w 1179211"/>
                  <a:gd name="connsiteY312" fmla="*/ 68868 h 84574"/>
                  <a:gd name="connsiteX313" fmla="*/ 539345 w 1179211"/>
                  <a:gd name="connsiteY313" fmla="*/ 76117 h 84574"/>
                  <a:gd name="connsiteX314" fmla="*/ 541278 w 1179211"/>
                  <a:gd name="connsiteY314" fmla="*/ 81433 h 84574"/>
                  <a:gd name="connsiteX315" fmla="*/ 545869 w 1179211"/>
                  <a:gd name="connsiteY315" fmla="*/ 84816 h 84574"/>
                  <a:gd name="connsiteX316" fmla="*/ 551910 w 1179211"/>
                  <a:gd name="connsiteY316" fmla="*/ 85783 h 84574"/>
                  <a:gd name="connsiteX317" fmla="*/ 558434 w 1179211"/>
                  <a:gd name="connsiteY317" fmla="*/ 84816 h 84574"/>
                  <a:gd name="connsiteX318" fmla="*/ 563992 w 1179211"/>
                  <a:gd name="connsiteY318" fmla="*/ 82158 h 84574"/>
                  <a:gd name="connsiteX319" fmla="*/ 562059 w 1179211"/>
                  <a:gd name="connsiteY319" fmla="*/ 77325 h 84574"/>
                  <a:gd name="connsiteX320" fmla="*/ 487392 w 1179211"/>
                  <a:gd name="connsiteY320" fmla="*/ 6041 h 84574"/>
                  <a:gd name="connsiteX321" fmla="*/ 483284 w 1179211"/>
                  <a:gd name="connsiteY321" fmla="*/ 4350 h 84574"/>
                  <a:gd name="connsiteX322" fmla="*/ 479176 w 1179211"/>
                  <a:gd name="connsiteY322" fmla="*/ 6041 h 84574"/>
                  <a:gd name="connsiteX323" fmla="*/ 477484 w 1179211"/>
                  <a:gd name="connsiteY323" fmla="*/ 9907 h 84574"/>
                  <a:gd name="connsiteX324" fmla="*/ 479176 w 1179211"/>
                  <a:gd name="connsiteY324" fmla="*/ 13774 h 84574"/>
                  <a:gd name="connsiteX325" fmla="*/ 483284 w 1179211"/>
                  <a:gd name="connsiteY325" fmla="*/ 15465 h 84574"/>
                  <a:gd name="connsiteX326" fmla="*/ 487392 w 1179211"/>
                  <a:gd name="connsiteY326" fmla="*/ 13774 h 84574"/>
                  <a:gd name="connsiteX327" fmla="*/ 489083 w 1179211"/>
                  <a:gd name="connsiteY327" fmla="*/ 9907 h 84574"/>
                  <a:gd name="connsiteX328" fmla="*/ 487392 w 1179211"/>
                  <a:gd name="connsiteY328" fmla="*/ 6041 h 84574"/>
                  <a:gd name="connsiteX329" fmla="*/ 510589 w 1179211"/>
                  <a:gd name="connsiteY329" fmla="*/ 6041 h 84574"/>
                  <a:gd name="connsiteX330" fmla="*/ 506481 w 1179211"/>
                  <a:gd name="connsiteY330" fmla="*/ 4350 h 84574"/>
                  <a:gd name="connsiteX331" fmla="*/ 502373 w 1179211"/>
                  <a:gd name="connsiteY331" fmla="*/ 6041 h 84574"/>
                  <a:gd name="connsiteX332" fmla="*/ 500682 w 1179211"/>
                  <a:gd name="connsiteY332" fmla="*/ 9907 h 84574"/>
                  <a:gd name="connsiteX333" fmla="*/ 502373 w 1179211"/>
                  <a:gd name="connsiteY333" fmla="*/ 13774 h 84574"/>
                  <a:gd name="connsiteX334" fmla="*/ 506481 w 1179211"/>
                  <a:gd name="connsiteY334" fmla="*/ 15465 h 84574"/>
                  <a:gd name="connsiteX335" fmla="*/ 510589 w 1179211"/>
                  <a:gd name="connsiteY335" fmla="*/ 13774 h 84574"/>
                  <a:gd name="connsiteX336" fmla="*/ 512281 w 1179211"/>
                  <a:gd name="connsiteY336" fmla="*/ 9907 h 84574"/>
                  <a:gd name="connsiteX337" fmla="*/ 510589 w 1179211"/>
                  <a:gd name="connsiteY337" fmla="*/ 6041 h 84574"/>
                  <a:gd name="connsiteX338" fmla="*/ 504548 w 1179211"/>
                  <a:gd name="connsiteY338" fmla="*/ 62827 h 84574"/>
                  <a:gd name="connsiteX339" fmla="*/ 504306 w 1179211"/>
                  <a:gd name="connsiteY339" fmla="*/ 67660 h 84574"/>
                  <a:gd name="connsiteX340" fmla="*/ 502373 w 1179211"/>
                  <a:gd name="connsiteY340" fmla="*/ 72976 h 84574"/>
                  <a:gd name="connsiteX341" fmla="*/ 498990 w 1179211"/>
                  <a:gd name="connsiteY341" fmla="*/ 76600 h 84574"/>
                  <a:gd name="connsiteX342" fmla="*/ 495124 w 1179211"/>
                  <a:gd name="connsiteY342" fmla="*/ 78534 h 84574"/>
                  <a:gd name="connsiteX343" fmla="*/ 491741 w 1179211"/>
                  <a:gd name="connsiteY343" fmla="*/ 79017 h 84574"/>
                  <a:gd name="connsiteX344" fmla="*/ 488116 w 1179211"/>
                  <a:gd name="connsiteY344" fmla="*/ 78534 h 84574"/>
                  <a:gd name="connsiteX345" fmla="*/ 484975 w 1179211"/>
                  <a:gd name="connsiteY345" fmla="*/ 76842 h 84574"/>
                  <a:gd name="connsiteX346" fmla="*/ 482800 w 1179211"/>
                  <a:gd name="connsiteY346" fmla="*/ 73942 h 84574"/>
                  <a:gd name="connsiteX347" fmla="*/ 482075 w 1179211"/>
                  <a:gd name="connsiteY347" fmla="*/ 69351 h 84574"/>
                  <a:gd name="connsiteX348" fmla="*/ 483284 w 1179211"/>
                  <a:gd name="connsiteY348" fmla="*/ 64760 h 84574"/>
                  <a:gd name="connsiteX349" fmla="*/ 486183 w 1179211"/>
                  <a:gd name="connsiteY349" fmla="*/ 61619 h 84574"/>
                  <a:gd name="connsiteX350" fmla="*/ 489566 w 1179211"/>
                  <a:gd name="connsiteY350" fmla="*/ 59686 h 84574"/>
                  <a:gd name="connsiteX351" fmla="*/ 492708 w 1179211"/>
                  <a:gd name="connsiteY351" fmla="*/ 58719 h 84574"/>
                  <a:gd name="connsiteX352" fmla="*/ 496091 w 1179211"/>
                  <a:gd name="connsiteY352" fmla="*/ 58236 h 84574"/>
                  <a:gd name="connsiteX353" fmla="*/ 499715 w 1179211"/>
                  <a:gd name="connsiteY353" fmla="*/ 57994 h 84574"/>
                  <a:gd name="connsiteX354" fmla="*/ 502857 w 1179211"/>
                  <a:gd name="connsiteY354" fmla="*/ 57752 h 84574"/>
                  <a:gd name="connsiteX355" fmla="*/ 505031 w 1179211"/>
                  <a:gd name="connsiteY355" fmla="*/ 57752 h 84574"/>
                  <a:gd name="connsiteX356" fmla="*/ 504548 w 1179211"/>
                  <a:gd name="connsiteY356" fmla="*/ 62827 h 84574"/>
                  <a:gd name="connsiteX357" fmla="*/ 522188 w 1179211"/>
                  <a:gd name="connsiteY357" fmla="*/ 78292 h 84574"/>
                  <a:gd name="connsiteX358" fmla="*/ 517838 w 1179211"/>
                  <a:gd name="connsiteY358" fmla="*/ 79017 h 84574"/>
                  <a:gd name="connsiteX359" fmla="*/ 514939 w 1179211"/>
                  <a:gd name="connsiteY359" fmla="*/ 77809 h 84574"/>
                  <a:gd name="connsiteX360" fmla="*/ 513972 w 1179211"/>
                  <a:gd name="connsiteY360" fmla="*/ 72734 h 84574"/>
                  <a:gd name="connsiteX361" fmla="*/ 513972 w 1179211"/>
                  <a:gd name="connsiteY361" fmla="*/ 43496 h 84574"/>
                  <a:gd name="connsiteX362" fmla="*/ 513972 w 1179211"/>
                  <a:gd name="connsiteY362" fmla="*/ 40354 h 84574"/>
                  <a:gd name="connsiteX363" fmla="*/ 513489 w 1179211"/>
                  <a:gd name="connsiteY363" fmla="*/ 36971 h 84574"/>
                  <a:gd name="connsiteX364" fmla="*/ 512281 w 1179211"/>
                  <a:gd name="connsiteY364" fmla="*/ 33830 h 84574"/>
                  <a:gd name="connsiteX365" fmla="*/ 509864 w 1179211"/>
                  <a:gd name="connsiteY365" fmla="*/ 31172 h 84574"/>
                  <a:gd name="connsiteX366" fmla="*/ 502615 w 1179211"/>
                  <a:gd name="connsiteY366" fmla="*/ 27789 h 84574"/>
                  <a:gd name="connsiteX367" fmla="*/ 494882 w 1179211"/>
                  <a:gd name="connsiteY367" fmla="*/ 27064 h 84574"/>
                  <a:gd name="connsiteX368" fmla="*/ 488116 w 1179211"/>
                  <a:gd name="connsiteY368" fmla="*/ 27789 h 84574"/>
                  <a:gd name="connsiteX369" fmla="*/ 482075 w 1179211"/>
                  <a:gd name="connsiteY369" fmla="*/ 29964 h 84574"/>
                  <a:gd name="connsiteX370" fmla="*/ 477243 w 1179211"/>
                  <a:gd name="connsiteY370" fmla="*/ 33830 h 84574"/>
                  <a:gd name="connsiteX371" fmla="*/ 474584 w 1179211"/>
                  <a:gd name="connsiteY371" fmla="*/ 40113 h 84574"/>
                  <a:gd name="connsiteX372" fmla="*/ 482317 w 1179211"/>
                  <a:gd name="connsiteY372" fmla="*/ 42529 h 84574"/>
                  <a:gd name="connsiteX373" fmla="*/ 483284 w 1179211"/>
                  <a:gd name="connsiteY373" fmla="*/ 38904 h 84574"/>
                  <a:gd name="connsiteX374" fmla="*/ 485217 w 1179211"/>
                  <a:gd name="connsiteY374" fmla="*/ 36005 h 84574"/>
                  <a:gd name="connsiteX375" fmla="*/ 488600 w 1179211"/>
                  <a:gd name="connsiteY375" fmla="*/ 33830 h 84574"/>
                  <a:gd name="connsiteX376" fmla="*/ 493916 w 1179211"/>
                  <a:gd name="connsiteY376" fmla="*/ 33105 h 84574"/>
                  <a:gd name="connsiteX377" fmla="*/ 497299 w 1179211"/>
                  <a:gd name="connsiteY377" fmla="*/ 33347 h 84574"/>
                  <a:gd name="connsiteX378" fmla="*/ 500440 w 1179211"/>
                  <a:gd name="connsiteY378" fmla="*/ 34313 h 84574"/>
                  <a:gd name="connsiteX379" fmla="*/ 503582 w 1179211"/>
                  <a:gd name="connsiteY379" fmla="*/ 37213 h 84574"/>
                  <a:gd name="connsiteX380" fmla="*/ 504548 w 1179211"/>
                  <a:gd name="connsiteY380" fmla="*/ 42287 h 84574"/>
                  <a:gd name="connsiteX381" fmla="*/ 504548 w 1179211"/>
                  <a:gd name="connsiteY381" fmla="*/ 51711 h 84574"/>
                  <a:gd name="connsiteX382" fmla="*/ 497057 w 1179211"/>
                  <a:gd name="connsiteY382" fmla="*/ 51953 h 84574"/>
                  <a:gd name="connsiteX383" fmla="*/ 491016 w 1179211"/>
                  <a:gd name="connsiteY383" fmla="*/ 52436 h 84574"/>
                  <a:gd name="connsiteX384" fmla="*/ 483525 w 1179211"/>
                  <a:gd name="connsiteY384" fmla="*/ 54369 h 84574"/>
                  <a:gd name="connsiteX385" fmla="*/ 477484 w 1179211"/>
                  <a:gd name="connsiteY385" fmla="*/ 57994 h 84574"/>
                  <a:gd name="connsiteX386" fmla="*/ 473618 w 1179211"/>
                  <a:gd name="connsiteY386" fmla="*/ 63310 h 84574"/>
                  <a:gd name="connsiteX387" fmla="*/ 472168 w 1179211"/>
                  <a:gd name="connsiteY387" fmla="*/ 70076 h 84574"/>
                  <a:gd name="connsiteX388" fmla="*/ 473618 w 1179211"/>
                  <a:gd name="connsiteY388" fmla="*/ 76842 h 84574"/>
                  <a:gd name="connsiteX389" fmla="*/ 477243 w 1179211"/>
                  <a:gd name="connsiteY389" fmla="*/ 81675 h 84574"/>
                  <a:gd name="connsiteX390" fmla="*/ 482317 w 1179211"/>
                  <a:gd name="connsiteY390" fmla="*/ 84575 h 84574"/>
                  <a:gd name="connsiteX391" fmla="*/ 488116 w 1179211"/>
                  <a:gd name="connsiteY391" fmla="*/ 85541 h 84574"/>
                  <a:gd name="connsiteX392" fmla="*/ 499232 w 1179211"/>
                  <a:gd name="connsiteY392" fmla="*/ 82641 h 84574"/>
                  <a:gd name="connsiteX393" fmla="*/ 505031 w 1179211"/>
                  <a:gd name="connsiteY393" fmla="*/ 75634 h 84574"/>
                  <a:gd name="connsiteX394" fmla="*/ 507689 w 1179211"/>
                  <a:gd name="connsiteY394" fmla="*/ 82158 h 84574"/>
                  <a:gd name="connsiteX395" fmla="*/ 514214 w 1179211"/>
                  <a:gd name="connsiteY395" fmla="*/ 84816 h 84574"/>
                  <a:gd name="connsiteX396" fmla="*/ 519047 w 1179211"/>
                  <a:gd name="connsiteY396" fmla="*/ 84333 h 84574"/>
                  <a:gd name="connsiteX397" fmla="*/ 522430 w 1179211"/>
                  <a:gd name="connsiteY397" fmla="*/ 83608 h 84574"/>
                  <a:gd name="connsiteX398" fmla="*/ 522430 w 1179211"/>
                  <a:gd name="connsiteY398" fmla="*/ 78292 h 84574"/>
                  <a:gd name="connsiteX399" fmla="*/ 458636 w 1179211"/>
                  <a:gd name="connsiteY399" fmla="*/ 77325 h 84574"/>
                  <a:gd name="connsiteX400" fmla="*/ 455495 w 1179211"/>
                  <a:gd name="connsiteY400" fmla="*/ 78534 h 84574"/>
                  <a:gd name="connsiteX401" fmla="*/ 452353 w 1179211"/>
                  <a:gd name="connsiteY401" fmla="*/ 79017 h 84574"/>
                  <a:gd name="connsiteX402" fmla="*/ 449937 w 1179211"/>
                  <a:gd name="connsiteY402" fmla="*/ 78534 h 84574"/>
                  <a:gd name="connsiteX403" fmla="*/ 447762 w 1179211"/>
                  <a:gd name="connsiteY403" fmla="*/ 77567 h 84574"/>
                  <a:gd name="connsiteX404" fmla="*/ 445587 w 1179211"/>
                  <a:gd name="connsiteY404" fmla="*/ 74184 h 84574"/>
                  <a:gd name="connsiteX405" fmla="*/ 445346 w 1179211"/>
                  <a:gd name="connsiteY405" fmla="*/ 67901 h 84574"/>
                  <a:gd name="connsiteX406" fmla="*/ 445346 w 1179211"/>
                  <a:gd name="connsiteY406" fmla="*/ 35280 h 84574"/>
                  <a:gd name="connsiteX407" fmla="*/ 458394 w 1179211"/>
                  <a:gd name="connsiteY407" fmla="*/ 35280 h 84574"/>
                  <a:gd name="connsiteX408" fmla="*/ 458394 w 1179211"/>
                  <a:gd name="connsiteY408" fmla="*/ 28997 h 84574"/>
                  <a:gd name="connsiteX409" fmla="*/ 445346 w 1179211"/>
                  <a:gd name="connsiteY409" fmla="*/ 28997 h 84574"/>
                  <a:gd name="connsiteX410" fmla="*/ 445346 w 1179211"/>
                  <a:gd name="connsiteY410" fmla="*/ 12807 h 84574"/>
                  <a:gd name="connsiteX411" fmla="*/ 435680 w 1179211"/>
                  <a:gd name="connsiteY411" fmla="*/ 14982 h 84574"/>
                  <a:gd name="connsiteX412" fmla="*/ 435680 w 1179211"/>
                  <a:gd name="connsiteY412" fmla="*/ 28997 h 84574"/>
                  <a:gd name="connsiteX413" fmla="*/ 426256 w 1179211"/>
                  <a:gd name="connsiteY413" fmla="*/ 28997 h 84574"/>
                  <a:gd name="connsiteX414" fmla="*/ 426256 w 1179211"/>
                  <a:gd name="connsiteY414" fmla="*/ 35280 h 84574"/>
                  <a:gd name="connsiteX415" fmla="*/ 435680 w 1179211"/>
                  <a:gd name="connsiteY415" fmla="*/ 35280 h 84574"/>
                  <a:gd name="connsiteX416" fmla="*/ 435680 w 1179211"/>
                  <a:gd name="connsiteY416" fmla="*/ 68868 h 84574"/>
                  <a:gd name="connsiteX417" fmla="*/ 435922 w 1179211"/>
                  <a:gd name="connsiteY417" fmla="*/ 76117 h 84574"/>
                  <a:gd name="connsiteX418" fmla="*/ 437855 w 1179211"/>
                  <a:gd name="connsiteY418" fmla="*/ 81433 h 84574"/>
                  <a:gd name="connsiteX419" fmla="*/ 442446 w 1179211"/>
                  <a:gd name="connsiteY419" fmla="*/ 84816 h 84574"/>
                  <a:gd name="connsiteX420" fmla="*/ 448487 w 1179211"/>
                  <a:gd name="connsiteY420" fmla="*/ 85783 h 84574"/>
                  <a:gd name="connsiteX421" fmla="*/ 455012 w 1179211"/>
                  <a:gd name="connsiteY421" fmla="*/ 84816 h 84574"/>
                  <a:gd name="connsiteX422" fmla="*/ 460569 w 1179211"/>
                  <a:gd name="connsiteY422" fmla="*/ 82158 h 84574"/>
                  <a:gd name="connsiteX423" fmla="*/ 458636 w 1179211"/>
                  <a:gd name="connsiteY423" fmla="*/ 77325 h 84574"/>
                  <a:gd name="connsiteX424" fmla="*/ 409825 w 1179211"/>
                  <a:gd name="connsiteY424" fmla="*/ 28997 h 84574"/>
                  <a:gd name="connsiteX425" fmla="*/ 399676 w 1179211"/>
                  <a:gd name="connsiteY425" fmla="*/ 28997 h 84574"/>
                  <a:gd name="connsiteX426" fmla="*/ 399676 w 1179211"/>
                  <a:gd name="connsiteY426" fmla="*/ 84091 h 84574"/>
                  <a:gd name="connsiteX427" fmla="*/ 409825 w 1179211"/>
                  <a:gd name="connsiteY427" fmla="*/ 84091 h 84574"/>
                  <a:gd name="connsiteX428" fmla="*/ 409825 w 1179211"/>
                  <a:gd name="connsiteY428" fmla="*/ 28997 h 84574"/>
                  <a:gd name="connsiteX429" fmla="*/ 409341 w 1179211"/>
                  <a:gd name="connsiteY429" fmla="*/ 2416 h 84574"/>
                  <a:gd name="connsiteX430" fmla="*/ 404992 w 1179211"/>
                  <a:gd name="connsiteY430" fmla="*/ 483 h 84574"/>
                  <a:gd name="connsiteX431" fmla="*/ 400400 w 1179211"/>
                  <a:gd name="connsiteY431" fmla="*/ 2416 h 84574"/>
                  <a:gd name="connsiteX432" fmla="*/ 398467 w 1179211"/>
                  <a:gd name="connsiteY432" fmla="*/ 6766 h 84574"/>
                  <a:gd name="connsiteX433" fmla="*/ 400400 w 1179211"/>
                  <a:gd name="connsiteY433" fmla="*/ 11116 h 84574"/>
                  <a:gd name="connsiteX434" fmla="*/ 404992 w 1179211"/>
                  <a:gd name="connsiteY434" fmla="*/ 13049 h 84574"/>
                  <a:gd name="connsiteX435" fmla="*/ 409341 w 1179211"/>
                  <a:gd name="connsiteY435" fmla="*/ 11116 h 84574"/>
                  <a:gd name="connsiteX436" fmla="*/ 411274 w 1179211"/>
                  <a:gd name="connsiteY436" fmla="*/ 6766 h 84574"/>
                  <a:gd name="connsiteX437" fmla="*/ 409341 w 1179211"/>
                  <a:gd name="connsiteY437" fmla="*/ 2416 h 84574"/>
                  <a:gd name="connsiteX438" fmla="*/ 379619 w 1179211"/>
                  <a:gd name="connsiteY438" fmla="*/ 61377 h 84574"/>
                  <a:gd name="connsiteX439" fmla="*/ 375511 w 1179211"/>
                  <a:gd name="connsiteY439" fmla="*/ 56544 h 84574"/>
                  <a:gd name="connsiteX440" fmla="*/ 370195 w 1179211"/>
                  <a:gd name="connsiteY440" fmla="*/ 53403 h 84574"/>
                  <a:gd name="connsiteX441" fmla="*/ 364396 w 1179211"/>
                  <a:gd name="connsiteY441" fmla="*/ 51470 h 84574"/>
                  <a:gd name="connsiteX442" fmla="*/ 355938 w 1179211"/>
                  <a:gd name="connsiteY442" fmla="*/ 47603 h 84574"/>
                  <a:gd name="connsiteX443" fmla="*/ 352797 w 1179211"/>
                  <a:gd name="connsiteY443" fmla="*/ 40837 h 84574"/>
                  <a:gd name="connsiteX444" fmla="*/ 355697 w 1179211"/>
                  <a:gd name="connsiteY444" fmla="*/ 35280 h 84574"/>
                  <a:gd name="connsiteX445" fmla="*/ 362946 w 1179211"/>
                  <a:gd name="connsiteY445" fmla="*/ 33105 h 84574"/>
                  <a:gd name="connsiteX446" fmla="*/ 370195 w 1179211"/>
                  <a:gd name="connsiteY446" fmla="*/ 34796 h 84574"/>
                  <a:gd name="connsiteX447" fmla="*/ 374786 w 1179211"/>
                  <a:gd name="connsiteY447" fmla="*/ 38421 h 84574"/>
                  <a:gd name="connsiteX448" fmla="*/ 379619 w 1179211"/>
                  <a:gd name="connsiteY448" fmla="*/ 32380 h 84574"/>
                  <a:gd name="connsiteX449" fmla="*/ 373820 w 1179211"/>
                  <a:gd name="connsiteY449" fmla="*/ 28997 h 84574"/>
                  <a:gd name="connsiteX450" fmla="*/ 363429 w 1179211"/>
                  <a:gd name="connsiteY450" fmla="*/ 27306 h 84574"/>
                  <a:gd name="connsiteX451" fmla="*/ 355938 w 1179211"/>
                  <a:gd name="connsiteY451" fmla="*/ 28272 h 84574"/>
                  <a:gd name="connsiteX452" fmla="*/ 349656 w 1179211"/>
                  <a:gd name="connsiteY452" fmla="*/ 31172 h 84574"/>
                  <a:gd name="connsiteX453" fmla="*/ 345306 w 1179211"/>
                  <a:gd name="connsiteY453" fmla="*/ 36005 h 84574"/>
                  <a:gd name="connsiteX454" fmla="*/ 343615 w 1179211"/>
                  <a:gd name="connsiteY454" fmla="*/ 42771 h 84574"/>
                  <a:gd name="connsiteX455" fmla="*/ 345065 w 1179211"/>
                  <a:gd name="connsiteY455" fmla="*/ 50020 h 84574"/>
                  <a:gd name="connsiteX456" fmla="*/ 348931 w 1179211"/>
                  <a:gd name="connsiteY456" fmla="*/ 54853 h 84574"/>
                  <a:gd name="connsiteX457" fmla="*/ 354005 w 1179211"/>
                  <a:gd name="connsiteY457" fmla="*/ 57752 h 84574"/>
                  <a:gd name="connsiteX458" fmla="*/ 359321 w 1179211"/>
                  <a:gd name="connsiteY458" fmla="*/ 59686 h 84574"/>
                  <a:gd name="connsiteX459" fmla="*/ 367779 w 1179211"/>
                  <a:gd name="connsiteY459" fmla="*/ 63310 h 84574"/>
                  <a:gd name="connsiteX460" fmla="*/ 370920 w 1179211"/>
                  <a:gd name="connsiteY460" fmla="*/ 70559 h 84574"/>
                  <a:gd name="connsiteX461" fmla="*/ 368262 w 1179211"/>
                  <a:gd name="connsiteY461" fmla="*/ 77325 h 84574"/>
                  <a:gd name="connsiteX462" fmla="*/ 360771 w 1179211"/>
                  <a:gd name="connsiteY462" fmla="*/ 79742 h 84574"/>
                  <a:gd name="connsiteX463" fmla="*/ 355938 w 1179211"/>
                  <a:gd name="connsiteY463" fmla="*/ 79017 h 84574"/>
                  <a:gd name="connsiteX464" fmla="*/ 351830 w 1179211"/>
                  <a:gd name="connsiteY464" fmla="*/ 76842 h 84574"/>
                  <a:gd name="connsiteX465" fmla="*/ 348447 w 1179211"/>
                  <a:gd name="connsiteY465" fmla="*/ 74184 h 84574"/>
                  <a:gd name="connsiteX466" fmla="*/ 346031 w 1179211"/>
                  <a:gd name="connsiteY466" fmla="*/ 71768 h 84574"/>
                  <a:gd name="connsiteX467" fmla="*/ 341198 w 1179211"/>
                  <a:gd name="connsiteY467" fmla="*/ 79500 h 84574"/>
                  <a:gd name="connsiteX468" fmla="*/ 360288 w 1179211"/>
                  <a:gd name="connsiteY468" fmla="*/ 85783 h 84574"/>
                  <a:gd name="connsiteX469" fmla="*/ 368020 w 1179211"/>
                  <a:gd name="connsiteY469" fmla="*/ 84575 h 84574"/>
                  <a:gd name="connsiteX470" fmla="*/ 374303 w 1179211"/>
                  <a:gd name="connsiteY470" fmla="*/ 81192 h 84574"/>
                  <a:gd name="connsiteX471" fmla="*/ 378411 w 1179211"/>
                  <a:gd name="connsiteY471" fmla="*/ 75634 h 84574"/>
                  <a:gd name="connsiteX472" fmla="*/ 380103 w 1179211"/>
                  <a:gd name="connsiteY472" fmla="*/ 68143 h 84574"/>
                  <a:gd name="connsiteX473" fmla="*/ 379619 w 1179211"/>
                  <a:gd name="connsiteY473" fmla="*/ 61377 h 84574"/>
                  <a:gd name="connsiteX474" fmla="*/ 298428 w 1179211"/>
                  <a:gd name="connsiteY474" fmla="*/ 84091 h 84574"/>
                  <a:gd name="connsiteX475" fmla="*/ 307852 w 1179211"/>
                  <a:gd name="connsiteY475" fmla="*/ 84091 h 84574"/>
                  <a:gd name="connsiteX476" fmla="*/ 307852 w 1179211"/>
                  <a:gd name="connsiteY476" fmla="*/ 57511 h 84574"/>
                  <a:gd name="connsiteX477" fmla="*/ 308093 w 1179211"/>
                  <a:gd name="connsiteY477" fmla="*/ 51953 h 84574"/>
                  <a:gd name="connsiteX478" fmla="*/ 308818 w 1179211"/>
                  <a:gd name="connsiteY478" fmla="*/ 46637 h 84574"/>
                  <a:gd name="connsiteX479" fmla="*/ 312926 w 1179211"/>
                  <a:gd name="connsiteY479" fmla="*/ 37938 h 84574"/>
                  <a:gd name="connsiteX480" fmla="*/ 318967 w 1179211"/>
                  <a:gd name="connsiteY480" fmla="*/ 34555 h 84574"/>
                  <a:gd name="connsiteX481" fmla="*/ 325008 w 1179211"/>
                  <a:gd name="connsiteY481" fmla="*/ 40596 h 84574"/>
                  <a:gd name="connsiteX482" fmla="*/ 333224 w 1179211"/>
                  <a:gd name="connsiteY482" fmla="*/ 37696 h 84574"/>
                  <a:gd name="connsiteX483" fmla="*/ 332016 w 1179211"/>
                  <a:gd name="connsiteY483" fmla="*/ 32863 h 84574"/>
                  <a:gd name="connsiteX484" fmla="*/ 329599 w 1179211"/>
                  <a:gd name="connsiteY484" fmla="*/ 29722 h 84574"/>
                  <a:gd name="connsiteX485" fmla="*/ 326216 w 1179211"/>
                  <a:gd name="connsiteY485" fmla="*/ 28030 h 84574"/>
                  <a:gd name="connsiteX486" fmla="*/ 322833 w 1179211"/>
                  <a:gd name="connsiteY486" fmla="*/ 27547 h 84574"/>
                  <a:gd name="connsiteX487" fmla="*/ 314134 w 1179211"/>
                  <a:gd name="connsiteY487" fmla="*/ 30205 h 84574"/>
                  <a:gd name="connsiteX488" fmla="*/ 307852 w 1179211"/>
                  <a:gd name="connsiteY488" fmla="*/ 37696 h 84574"/>
                  <a:gd name="connsiteX489" fmla="*/ 306643 w 1179211"/>
                  <a:gd name="connsiteY489" fmla="*/ 28272 h 84574"/>
                  <a:gd name="connsiteX490" fmla="*/ 297219 w 1179211"/>
                  <a:gd name="connsiteY490" fmla="*/ 29239 h 84574"/>
                  <a:gd name="connsiteX491" fmla="*/ 297461 w 1179211"/>
                  <a:gd name="connsiteY491" fmla="*/ 31413 h 84574"/>
                  <a:gd name="connsiteX492" fmla="*/ 297944 w 1179211"/>
                  <a:gd name="connsiteY492" fmla="*/ 35038 h 84574"/>
                  <a:gd name="connsiteX493" fmla="*/ 298186 w 1179211"/>
                  <a:gd name="connsiteY493" fmla="*/ 39146 h 84574"/>
                  <a:gd name="connsiteX494" fmla="*/ 298428 w 1179211"/>
                  <a:gd name="connsiteY494" fmla="*/ 43254 h 84574"/>
                  <a:gd name="connsiteX495" fmla="*/ 298428 w 1179211"/>
                  <a:gd name="connsiteY495" fmla="*/ 84091 h 84574"/>
                  <a:gd name="connsiteX496" fmla="*/ 267981 w 1179211"/>
                  <a:gd name="connsiteY496" fmla="*/ 38179 h 84574"/>
                  <a:gd name="connsiteX497" fmla="*/ 271122 w 1179211"/>
                  <a:gd name="connsiteY497" fmla="*/ 50262 h 84574"/>
                  <a:gd name="connsiteX498" fmla="*/ 271122 w 1179211"/>
                  <a:gd name="connsiteY498" fmla="*/ 52195 h 84574"/>
                  <a:gd name="connsiteX499" fmla="*/ 243817 w 1179211"/>
                  <a:gd name="connsiteY499" fmla="*/ 52195 h 84574"/>
                  <a:gd name="connsiteX500" fmla="*/ 245508 w 1179211"/>
                  <a:gd name="connsiteY500" fmla="*/ 45187 h 84574"/>
                  <a:gd name="connsiteX501" fmla="*/ 248649 w 1179211"/>
                  <a:gd name="connsiteY501" fmla="*/ 39388 h 84574"/>
                  <a:gd name="connsiteX502" fmla="*/ 253241 w 1179211"/>
                  <a:gd name="connsiteY502" fmla="*/ 35280 h 84574"/>
                  <a:gd name="connsiteX503" fmla="*/ 259282 w 1179211"/>
                  <a:gd name="connsiteY503" fmla="*/ 33830 h 84574"/>
                  <a:gd name="connsiteX504" fmla="*/ 267981 w 1179211"/>
                  <a:gd name="connsiteY504" fmla="*/ 38179 h 84574"/>
                  <a:gd name="connsiteX505" fmla="*/ 281029 w 1179211"/>
                  <a:gd name="connsiteY505" fmla="*/ 58236 h 84574"/>
                  <a:gd name="connsiteX506" fmla="*/ 281029 w 1179211"/>
                  <a:gd name="connsiteY506" fmla="*/ 52678 h 84574"/>
                  <a:gd name="connsiteX507" fmla="*/ 280063 w 1179211"/>
                  <a:gd name="connsiteY507" fmla="*/ 43496 h 84574"/>
                  <a:gd name="connsiteX508" fmla="*/ 276438 w 1179211"/>
                  <a:gd name="connsiteY508" fmla="*/ 35280 h 84574"/>
                  <a:gd name="connsiteX509" fmla="*/ 269672 w 1179211"/>
                  <a:gd name="connsiteY509" fmla="*/ 29480 h 84574"/>
                  <a:gd name="connsiteX510" fmla="*/ 259040 w 1179211"/>
                  <a:gd name="connsiteY510" fmla="*/ 27306 h 84574"/>
                  <a:gd name="connsiteX511" fmla="*/ 249133 w 1179211"/>
                  <a:gd name="connsiteY511" fmla="*/ 29480 h 84574"/>
                  <a:gd name="connsiteX512" fmla="*/ 241159 w 1179211"/>
                  <a:gd name="connsiteY512" fmla="*/ 35521 h 84574"/>
                  <a:gd name="connsiteX513" fmla="*/ 235842 w 1179211"/>
                  <a:gd name="connsiteY513" fmla="*/ 44704 h 84574"/>
                  <a:gd name="connsiteX514" fmla="*/ 233909 w 1179211"/>
                  <a:gd name="connsiteY514" fmla="*/ 56544 h 84574"/>
                  <a:gd name="connsiteX515" fmla="*/ 240675 w 1179211"/>
                  <a:gd name="connsiteY515" fmla="*/ 78292 h 84574"/>
                  <a:gd name="connsiteX516" fmla="*/ 260490 w 1179211"/>
                  <a:gd name="connsiteY516" fmla="*/ 85783 h 84574"/>
                  <a:gd name="connsiteX517" fmla="*/ 272572 w 1179211"/>
                  <a:gd name="connsiteY517" fmla="*/ 83125 h 84574"/>
                  <a:gd name="connsiteX518" fmla="*/ 282238 w 1179211"/>
                  <a:gd name="connsiteY518" fmla="*/ 75151 h 84574"/>
                  <a:gd name="connsiteX519" fmla="*/ 278371 w 1179211"/>
                  <a:gd name="connsiteY519" fmla="*/ 71043 h 84574"/>
                  <a:gd name="connsiteX520" fmla="*/ 268947 w 1179211"/>
                  <a:gd name="connsiteY520" fmla="*/ 77567 h 84574"/>
                  <a:gd name="connsiteX521" fmla="*/ 261215 w 1179211"/>
                  <a:gd name="connsiteY521" fmla="*/ 79017 h 84574"/>
                  <a:gd name="connsiteX522" fmla="*/ 248649 w 1179211"/>
                  <a:gd name="connsiteY522" fmla="*/ 73701 h 84574"/>
                  <a:gd name="connsiteX523" fmla="*/ 244058 w 1179211"/>
                  <a:gd name="connsiteY523" fmla="*/ 58477 h 84574"/>
                  <a:gd name="connsiteX524" fmla="*/ 281029 w 1179211"/>
                  <a:gd name="connsiteY524" fmla="*/ 58477 h 84574"/>
                  <a:gd name="connsiteX525" fmla="*/ 183648 w 1179211"/>
                  <a:gd name="connsiteY525" fmla="*/ 28997 h 84574"/>
                  <a:gd name="connsiteX526" fmla="*/ 172774 w 1179211"/>
                  <a:gd name="connsiteY526" fmla="*/ 28997 h 84574"/>
                  <a:gd name="connsiteX527" fmla="*/ 195247 w 1179211"/>
                  <a:gd name="connsiteY527" fmla="*/ 85300 h 84574"/>
                  <a:gd name="connsiteX528" fmla="*/ 203221 w 1179211"/>
                  <a:gd name="connsiteY528" fmla="*/ 85300 h 84574"/>
                  <a:gd name="connsiteX529" fmla="*/ 226418 w 1179211"/>
                  <a:gd name="connsiteY529" fmla="*/ 28997 h 84574"/>
                  <a:gd name="connsiteX530" fmla="*/ 217236 w 1179211"/>
                  <a:gd name="connsiteY530" fmla="*/ 28997 h 84574"/>
                  <a:gd name="connsiteX531" fmla="*/ 202496 w 1179211"/>
                  <a:gd name="connsiteY531" fmla="*/ 67660 h 84574"/>
                  <a:gd name="connsiteX532" fmla="*/ 200079 w 1179211"/>
                  <a:gd name="connsiteY532" fmla="*/ 76359 h 84574"/>
                  <a:gd name="connsiteX533" fmla="*/ 199354 w 1179211"/>
                  <a:gd name="connsiteY533" fmla="*/ 72734 h 84574"/>
                  <a:gd name="connsiteX534" fmla="*/ 197663 w 1179211"/>
                  <a:gd name="connsiteY534" fmla="*/ 67176 h 84574"/>
                  <a:gd name="connsiteX535" fmla="*/ 183648 w 1179211"/>
                  <a:gd name="connsiteY535" fmla="*/ 28997 h 84574"/>
                  <a:gd name="connsiteX536" fmla="*/ 159000 w 1179211"/>
                  <a:gd name="connsiteY536" fmla="*/ 28997 h 84574"/>
                  <a:gd name="connsiteX537" fmla="*/ 148851 w 1179211"/>
                  <a:gd name="connsiteY537" fmla="*/ 28997 h 84574"/>
                  <a:gd name="connsiteX538" fmla="*/ 148851 w 1179211"/>
                  <a:gd name="connsiteY538" fmla="*/ 84091 h 84574"/>
                  <a:gd name="connsiteX539" fmla="*/ 159000 w 1179211"/>
                  <a:gd name="connsiteY539" fmla="*/ 84091 h 84574"/>
                  <a:gd name="connsiteX540" fmla="*/ 159000 w 1179211"/>
                  <a:gd name="connsiteY540" fmla="*/ 28997 h 84574"/>
                  <a:gd name="connsiteX541" fmla="*/ 158517 w 1179211"/>
                  <a:gd name="connsiteY541" fmla="*/ 2416 h 84574"/>
                  <a:gd name="connsiteX542" fmla="*/ 154167 w 1179211"/>
                  <a:gd name="connsiteY542" fmla="*/ 483 h 84574"/>
                  <a:gd name="connsiteX543" fmla="*/ 149576 w 1179211"/>
                  <a:gd name="connsiteY543" fmla="*/ 2416 h 84574"/>
                  <a:gd name="connsiteX544" fmla="*/ 147643 w 1179211"/>
                  <a:gd name="connsiteY544" fmla="*/ 6766 h 84574"/>
                  <a:gd name="connsiteX545" fmla="*/ 149576 w 1179211"/>
                  <a:gd name="connsiteY545" fmla="*/ 11116 h 84574"/>
                  <a:gd name="connsiteX546" fmla="*/ 154167 w 1179211"/>
                  <a:gd name="connsiteY546" fmla="*/ 13049 h 84574"/>
                  <a:gd name="connsiteX547" fmla="*/ 158517 w 1179211"/>
                  <a:gd name="connsiteY547" fmla="*/ 11116 h 84574"/>
                  <a:gd name="connsiteX548" fmla="*/ 160450 w 1179211"/>
                  <a:gd name="connsiteY548" fmla="*/ 6766 h 84574"/>
                  <a:gd name="connsiteX549" fmla="*/ 158517 w 1179211"/>
                  <a:gd name="connsiteY549" fmla="*/ 2416 h 84574"/>
                  <a:gd name="connsiteX550" fmla="*/ 128795 w 1179211"/>
                  <a:gd name="connsiteY550" fmla="*/ 84091 h 84574"/>
                  <a:gd name="connsiteX551" fmla="*/ 128795 w 1179211"/>
                  <a:gd name="connsiteY551" fmla="*/ 49537 h 84574"/>
                  <a:gd name="connsiteX552" fmla="*/ 128312 w 1179211"/>
                  <a:gd name="connsiteY552" fmla="*/ 41079 h 84574"/>
                  <a:gd name="connsiteX553" fmla="*/ 126137 w 1179211"/>
                  <a:gd name="connsiteY553" fmla="*/ 34071 h 84574"/>
                  <a:gd name="connsiteX554" fmla="*/ 120338 w 1179211"/>
                  <a:gd name="connsiteY554" fmla="*/ 29239 h 84574"/>
                  <a:gd name="connsiteX555" fmla="*/ 109705 w 1179211"/>
                  <a:gd name="connsiteY555" fmla="*/ 27306 h 84574"/>
                  <a:gd name="connsiteX556" fmla="*/ 102214 w 1179211"/>
                  <a:gd name="connsiteY556" fmla="*/ 28514 h 84574"/>
                  <a:gd name="connsiteX557" fmla="*/ 96898 w 1179211"/>
                  <a:gd name="connsiteY557" fmla="*/ 31655 h 84574"/>
                  <a:gd name="connsiteX558" fmla="*/ 93274 w 1179211"/>
                  <a:gd name="connsiteY558" fmla="*/ 35280 h 84574"/>
                  <a:gd name="connsiteX559" fmla="*/ 91341 w 1179211"/>
                  <a:gd name="connsiteY559" fmla="*/ 37938 h 84574"/>
                  <a:gd name="connsiteX560" fmla="*/ 90132 w 1179211"/>
                  <a:gd name="connsiteY560" fmla="*/ 28514 h 84574"/>
                  <a:gd name="connsiteX561" fmla="*/ 80708 w 1179211"/>
                  <a:gd name="connsiteY561" fmla="*/ 29480 h 84574"/>
                  <a:gd name="connsiteX562" fmla="*/ 80950 w 1179211"/>
                  <a:gd name="connsiteY562" fmla="*/ 31655 h 84574"/>
                  <a:gd name="connsiteX563" fmla="*/ 81433 w 1179211"/>
                  <a:gd name="connsiteY563" fmla="*/ 35280 h 84574"/>
                  <a:gd name="connsiteX564" fmla="*/ 81675 w 1179211"/>
                  <a:gd name="connsiteY564" fmla="*/ 39388 h 84574"/>
                  <a:gd name="connsiteX565" fmla="*/ 81917 w 1179211"/>
                  <a:gd name="connsiteY565" fmla="*/ 43496 h 84574"/>
                  <a:gd name="connsiteX566" fmla="*/ 81917 w 1179211"/>
                  <a:gd name="connsiteY566" fmla="*/ 84333 h 84574"/>
                  <a:gd name="connsiteX567" fmla="*/ 91824 w 1179211"/>
                  <a:gd name="connsiteY567" fmla="*/ 84333 h 84574"/>
                  <a:gd name="connsiteX568" fmla="*/ 91824 w 1179211"/>
                  <a:gd name="connsiteY568" fmla="*/ 53403 h 84574"/>
                  <a:gd name="connsiteX569" fmla="*/ 93032 w 1179211"/>
                  <a:gd name="connsiteY569" fmla="*/ 46154 h 84574"/>
                  <a:gd name="connsiteX570" fmla="*/ 96415 w 1179211"/>
                  <a:gd name="connsiteY570" fmla="*/ 40354 h 84574"/>
                  <a:gd name="connsiteX571" fmla="*/ 101248 w 1179211"/>
                  <a:gd name="connsiteY571" fmla="*/ 36488 h 84574"/>
                  <a:gd name="connsiteX572" fmla="*/ 107531 w 1179211"/>
                  <a:gd name="connsiteY572" fmla="*/ 35038 h 84574"/>
                  <a:gd name="connsiteX573" fmla="*/ 113572 w 1179211"/>
                  <a:gd name="connsiteY573" fmla="*/ 36005 h 84574"/>
                  <a:gd name="connsiteX574" fmla="*/ 117196 w 1179211"/>
                  <a:gd name="connsiteY574" fmla="*/ 38904 h 84574"/>
                  <a:gd name="connsiteX575" fmla="*/ 118888 w 1179211"/>
                  <a:gd name="connsiteY575" fmla="*/ 43496 h 84574"/>
                  <a:gd name="connsiteX576" fmla="*/ 119371 w 1179211"/>
                  <a:gd name="connsiteY576" fmla="*/ 49778 h 84574"/>
                  <a:gd name="connsiteX577" fmla="*/ 119371 w 1179211"/>
                  <a:gd name="connsiteY577" fmla="*/ 84333 h 84574"/>
                  <a:gd name="connsiteX578" fmla="*/ 128795 w 1179211"/>
                  <a:gd name="connsiteY578" fmla="*/ 84333 h 84574"/>
                  <a:gd name="connsiteX579" fmla="*/ 60894 w 1179211"/>
                  <a:gd name="connsiteY579" fmla="*/ 5799 h 84574"/>
                  <a:gd name="connsiteX580" fmla="*/ 50986 w 1179211"/>
                  <a:gd name="connsiteY580" fmla="*/ 5799 h 84574"/>
                  <a:gd name="connsiteX581" fmla="*/ 50986 w 1179211"/>
                  <a:gd name="connsiteY581" fmla="*/ 54128 h 84574"/>
                  <a:gd name="connsiteX582" fmla="*/ 49295 w 1179211"/>
                  <a:gd name="connsiteY582" fmla="*/ 66935 h 84574"/>
                  <a:gd name="connsiteX583" fmla="*/ 44945 w 1179211"/>
                  <a:gd name="connsiteY583" fmla="*/ 74667 h 84574"/>
                  <a:gd name="connsiteX584" fmla="*/ 38421 w 1179211"/>
                  <a:gd name="connsiteY584" fmla="*/ 78534 h 84574"/>
                  <a:gd name="connsiteX585" fmla="*/ 30447 w 1179211"/>
                  <a:gd name="connsiteY585" fmla="*/ 79500 h 84574"/>
                  <a:gd name="connsiteX586" fmla="*/ 22231 w 1179211"/>
                  <a:gd name="connsiteY586" fmla="*/ 78534 h 84574"/>
                  <a:gd name="connsiteX587" fmla="*/ 15707 w 1179211"/>
                  <a:gd name="connsiteY587" fmla="*/ 74667 h 84574"/>
                  <a:gd name="connsiteX588" fmla="*/ 11357 w 1179211"/>
                  <a:gd name="connsiteY588" fmla="*/ 66935 h 84574"/>
                  <a:gd name="connsiteX589" fmla="*/ 9666 w 1179211"/>
                  <a:gd name="connsiteY589" fmla="*/ 54128 h 84574"/>
                  <a:gd name="connsiteX590" fmla="*/ 9666 w 1179211"/>
                  <a:gd name="connsiteY590" fmla="*/ 5799 h 84574"/>
                  <a:gd name="connsiteX591" fmla="*/ 0 w 1179211"/>
                  <a:gd name="connsiteY591" fmla="*/ 5799 h 84574"/>
                  <a:gd name="connsiteX592" fmla="*/ 0 w 1179211"/>
                  <a:gd name="connsiteY592" fmla="*/ 54853 h 84574"/>
                  <a:gd name="connsiteX593" fmla="*/ 7733 w 1179211"/>
                  <a:gd name="connsiteY593" fmla="*/ 79500 h 84574"/>
                  <a:gd name="connsiteX594" fmla="*/ 30689 w 1179211"/>
                  <a:gd name="connsiteY594" fmla="*/ 86749 h 84574"/>
                  <a:gd name="connsiteX595" fmla="*/ 53403 w 1179211"/>
                  <a:gd name="connsiteY595" fmla="*/ 79500 h 84574"/>
                  <a:gd name="connsiteX596" fmla="*/ 60894 w 1179211"/>
                  <a:gd name="connsiteY596" fmla="*/ 54853 h 84574"/>
                  <a:gd name="connsiteX597" fmla="*/ 60894 w 1179211"/>
                  <a:gd name="connsiteY597" fmla="*/ 5799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</a:cxnLst>
                <a:rect l="l" t="t" r="r" b="b"/>
                <a:pathLst>
                  <a:path w="1179211" h="84574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31" name="Freihandform: Form 30"/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>
                  <a:gd name="connsiteX0" fmla="*/ 0 w 152234"/>
                  <a:gd name="connsiteY0" fmla="*/ 134353 h 132902"/>
                  <a:gd name="connsiteX1" fmla="*/ 84816 w 152234"/>
                  <a:gd name="connsiteY1" fmla="*/ 134353 h 132902"/>
                  <a:gd name="connsiteX2" fmla="*/ 152234 w 152234"/>
                  <a:gd name="connsiteY2" fmla="*/ 67176 h 132902"/>
                  <a:gd name="connsiteX3" fmla="*/ 84816 w 152234"/>
                  <a:gd name="connsiteY3" fmla="*/ 0 h 132902"/>
                  <a:gd name="connsiteX4" fmla="*/ 0 w 152234"/>
                  <a:gd name="connsiteY4" fmla="*/ 0 h 132902"/>
                  <a:gd name="connsiteX5" fmla="*/ 0 w 152234"/>
                  <a:gd name="connsiteY5" fmla="*/ 134353 h 1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234" h="132902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</p:grp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8921" t="8747" b="17591"/>
          <a:stretch>
            <a:fillRect/>
          </a:stretch>
        </p:blipFill>
        <p:spPr>
          <a:xfrm>
            <a:off x="0" y="0"/>
            <a:ext cx="3731958" cy="4914900"/>
          </a:xfrm>
          <a:custGeom>
            <a:avLst/>
            <a:gdLst>
              <a:gd name="connsiteX0" fmla="*/ 0 w 5015880"/>
              <a:gd name="connsiteY0" fmla="*/ 0 h 6597650"/>
              <a:gd name="connsiteX1" fmla="*/ 5015880 w 5015880"/>
              <a:gd name="connsiteY1" fmla="*/ 0 h 6597650"/>
              <a:gd name="connsiteX2" fmla="*/ 5015880 w 5015880"/>
              <a:gd name="connsiteY2" fmla="*/ 6597650 h 6597650"/>
              <a:gd name="connsiteX3" fmla="*/ 0 w 5015880"/>
              <a:gd name="connsiteY3" fmla="*/ 6597650 h 659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5880" h="6597650">
                <a:moveTo>
                  <a:pt x="0" y="0"/>
                </a:moveTo>
                <a:lnTo>
                  <a:pt x="5015880" y="0"/>
                </a:lnTo>
                <a:lnTo>
                  <a:pt x="5015880" y="6597650"/>
                </a:lnTo>
                <a:lnTo>
                  <a:pt x="0" y="6597650"/>
                </a:lnTo>
                <a:close/>
              </a:path>
            </a:pathLst>
          </a:custGeo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44" name="Titel 1"/>
          <p:cNvSpPr>
            <a:spLocks noGrp="1"/>
          </p:cNvSpPr>
          <p:nvPr>
            <p:ph type="title" hasCustomPrompt="1"/>
          </p:nvPr>
        </p:nvSpPr>
        <p:spPr>
          <a:xfrm>
            <a:off x="4464051" y="330910"/>
            <a:ext cx="2889316" cy="452322"/>
          </a:xfrm>
        </p:spPr>
        <p:txBody>
          <a:bodyPr/>
          <a:lstStyle/>
          <a:p>
            <a:r>
              <a:rPr lang="de-DE" dirty="0"/>
              <a:t>Inhalt + Kopf</a:t>
            </a:r>
            <a:endParaRPr lang="de-DE" dirty="0"/>
          </a:p>
        </p:txBody>
      </p:sp>
      <p:cxnSp>
        <p:nvCxnSpPr>
          <p:cNvPr id="46" name="Gerader Verbinder 45"/>
          <p:cNvCxnSpPr/>
          <p:nvPr userDrawn="1"/>
        </p:nvCxnSpPr>
        <p:spPr>
          <a:xfrm>
            <a:off x="4464051" y="974732"/>
            <a:ext cx="2889315" cy="0"/>
          </a:xfrm>
          <a:prstGeom prst="line">
            <a:avLst/>
          </a:prstGeom>
          <a:ln w="19050">
            <a:solidFill>
              <a:srgbClr val="CCDD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64050" y="1422400"/>
            <a:ext cx="4368800" cy="3492500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  <p:sp>
        <p:nvSpPr>
          <p:cNvPr id="43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464050" y="1089025"/>
            <a:ext cx="4159250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Inhalt + Bild rechts (bearbeiten)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4" hasCustomPrompt="1"/>
          </p:nvPr>
        </p:nvSpPr>
        <p:spPr>
          <a:xfrm>
            <a:off x="4625577" y="1422400"/>
            <a:ext cx="4518422" cy="34925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21550" y="1422399"/>
            <a:ext cx="3754437" cy="3492500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elfoli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ieren 26"/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</p:grpSpPr>
        <p:sp>
          <p:nvSpPr>
            <p:cNvPr id="28" name="bk object 18"/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bk object 18"/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Holder 3"/>
            <p:cNvSpPr txBox="1"/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5800" rtl="0" eaLnBrk="1" latinLnBrk="0" hangingPunct="1">
                <a:defRPr sz="1000" b="1" i="0" kern="1200">
                  <a:solidFill>
                    <a:schemeClr val="bg1"/>
                  </a:solidFill>
                  <a:latin typeface="Arial" panose="020B0604020202020204"/>
                  <a:ea typeface="+mn-ea"/>
                  <a:cs typeface="Arial" panose="020B0604020202020204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3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2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0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5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4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  <a:endParaRPr lang="de-DE" spc="10" dirty="0"/>
            </a:p>
          </p:txBody>
        </p:sp>
      </p:grpSp>
      <p:sp>
        <p:nvSpPr>
          <p:cNvPr id="26" name="Freihandform: Form 25"/>
          <p:cNvSpPr/>
          <p:nvPr userDrawn="1"/>
        </p:nvSpPr>
        <p:spPr>
          <a:xfrm>
            <a:off x="1" y="1422400"/>
            <a:ext cx="3167992" cy="3492500"/>
          </a:xfrm>
          <a:custGeom>
            <a:avLst/>
            <a:gdLst>
              <a:gd name="connsiteX0" fmla="*/ 3773588 w 4271120"/>
              <a:gd name="connsiteY0" fmla="*/ 3280579 h 4702819"/>
              <a:gd name="connsiteX1" fmla="*/ 3717970 w 4271120"/>
              <a:gd name="connsiteY1" fmla="*/ 3393838 h 4702819"/>
              <a:gd name="connsiteX2" fmla="*/ 3755385 w 4271120"/>
              <a:gd name="connsiteY2" fmla="*/ 3541480 h 4702819"/>
              <a:gd name="connsiteX3" fmla="*/ 3742240 w 4271120"/>
              <a:gd name="connsiteY3" fmla="*/ 3544514 h 4702819"/>
              <a:gd name="connsiteX4" fmla="*/ 3594598 w 4271120"/>
              <a:gd name="connsiteY4" fmla="*/ 3403951 h 4702819"/>
              <a:gd name="connsiteX5" fmla="*/ 3773588 w 4271120"/>
              <a:gd name="connsiteY5" fmla="*/ 3280579 h 4702819"/>
              <a:gd name="connsiteX6" fmla="*/ 3937409 w 4271120"/>
              <a:gd name="connsiteY6" fmla="*/ 2981250 h 4702819"/>
              <a:gd name="connsiteX7" fmla="*/ 3833252 w 4271120"/>
              <a:gd name="connsiteY7" fmla="*/ 3118780 h 4702819"/>
              <a:gd name="connsiteX8" fmla="*/ 3480327 w 4271120"/>
              <a:gd name="connsiteY8" fmla="*/ 3142039 h 4702819"/>
              <a:gd name="connsiteX9" fmla="*/ 3488417 w 4271120"/>
              <a:gd name="connsiteY9" fmla="*/ 3070240 h 4702819"/>
              <a:gd name="connsiteX10" fmla="*/ 3802914 w 4271120"/>
              <a:gd name="connsiteY10" fmla="*/ 3008554 h 4702819"/>
              <a:gd name="connsiteX11" fmla="*/ 3937409 w 4271120"/>
              <a:gd name="connsiteY11" fmla="*/ 2981250 h 4702819"/>
              <a:gd name="connsiteX12" fmla="*/ 1530647 w 4271120"/>
              <a:gd name="connsiteY12" fmla="*/ 2816671 h 4702819"/>
              <a:gd name="connsiteX13" fmla="*/ 1538737 w 4271120"/>
              <a:gd name="connsiteY13" fmla="*/ 2820463 h 4702819"/>
              <a:gd name="connsiteX14" fmla="*/ 1944246 w 4271120"/>
              <a:gd name="connsiteY14" fmla="*/ 3409008 h 4702819"/>
              <a:gd name="connsiteX15" fmla="*/ 3606733 w 4271120"/>
              <a:gd name="connsiteY15" fmla="*/ 3913618 h 4702819"/>
              <a:gd name="connsiteX16" fmla="*/ 3607744 w 4271120"/>
              <a:gd name="connsiteY16" fmla="*/ 3926765 h 4702819"/>
              <a:gd name="connsiteX17" fmla="*/ 2423576 w 4271120"/>
              <a:gd name="connsiteY17" fmla="*/ 3894405 h 4702819"/>
              <a:gd name="connsiteX18" fmla="*/ 2077731 w 4271120"/>
              <a:gd name="connsiteY18" fmla="*/ 3806426 h 4702819"/>
              <a:gd name="connsiteX19" fmla="*/ 1525591 w 4271120"/>
              <a:gd name="connsiteY19" fmla="*/ 2823496 h 4702819"/>
              <a:gd name="connsiteX20" fmla="*/ 1530647 w 4271120"/>
              <a:gd name="connsiteY20" fmla="*/ 2816671 h 4702819"/>
              <a:gd name="connsiteX21" fmla="*/ 3996062 w 4271120"/>
              <a:gd name="connsiteY21" fmla="*/ 2605067 h 4702819"/>
              <a:gd name="connsiteX22" fmla="*/ 4271120 w 4271120"/>
              <a:gd name="connsiteY22" fmla="*/ 2676866 h 4702819"/>
              <a:gd name="connsiteX23" fmla="*/ 4008197 w 4271120"/>
              <a:gd name="connsiteY23" fmla="*/ 2693046 h 4702819"/>
              <a:gd name="connsiteX24" fmla="*/ 3829207 w 4271120"/>
              <a:gd name="connsiteY24" fmla="*/ 2680911 h 4702819"/>
              <a:gd name="connsiteX25" fmla="*/ 3670441 w 4271120"/>
              <a:gd name="connsiteY25" fmla="*/ 2642484 h 4702819"/>
              <a:gd name="connsiteX26" fmla="*/ 3996062 w 4271120"/>
              <a:gd name="connsiteY26" fmla="*/ 2605067 h 4702819"/>
              <a:gd name="connsiteX27" fmla="*/ 3443991 w 4271120"/>
              <a:gd name="connsiteY27" fmla="*/ 1373753 h 4702819"/>
              <a:gd name="connsiteX28" fmla="*/ 3808982 w 4271120"/>
              <a:gd name="connsiteY28" fmla="*/ 1505845 h 4702819"/>
              <a:gd name="connsiteX29" fmla="*/ 3766510 w 4271120"/>
              <a:gd name="connsiteY29" fmla="*/ 1714160 h 4702819"/>
              <a:gd name="connsiteX30" fmla="*/ 3673475 w 4271120"/>
              <a:gd name="connsiteY30" fmla="*/ 1626182 h 4702819"/>
              <a:gd name="connsiteX31" fmla="*/ 3503586 w 4271120"/>
              <a:gd name="connsiteY31" fmla="*/ 1940680 h 4702819"/>
              <a:gd name="connsiteX32" fmla="*/ 3349877 w 4271120"/>
              <a:gd name="connsiteY32" fmla="*/ 1900230 h 4702819"/>
              <a:gd name="connsiteX33" fmla="*/ 3263920 w 4271120"/>
              <a:gd name="connsiteY33" fmla="*/ 1778881 h 4702819"/>
              <a:gd name="connsiteX34" fmla="*/ 2886727 w 4271120"/>
              <a:gd name="connsiteY34" fmla="*/ 1881016 h 4702819"/>
              <a:gd name="connsiteX35" fmla="*/ 3400439 w 4271120"/>
              <a:gd name="connsiteY35" fmla="*/ 1585733 h 4702819"/>
              <a:gd name="connsiteX36" fmla="*/ 2921109 w 4271120"/>
              <a:gd name="connsiteY36" fmla="*/ 1605957 h 4702819"/>
              <a:gd name="connsiteX37" fmla="*/ 2913019 w 4271120"/>
              <a:gd name="connsiteY37" fmla="*/ 1594835 h 4702819"/>
              <a:gd name="connsiteX38" fmla="*/ 3443991 w 4271120"/>
              <a:gd name="connsiteY38" fmla="*/ 1373753 h 4702819"/>
              <a:gd name="connsiteX39" fmla="*/ 0 w 4271120"/>
              <a:gd name="connsiteY39" fmla="*/ 0 h 4702819"/>
              <a:gd name="connsiteX40" fmla="*/ 115292 w 4271120"/>
              <a:gd name="connsiteY40" fmla="*/ 0 h 4702819"/>
              <a:gd name="connsiteX41" fmla="*/ 274676 w 4271120"/>
              <a:gd name="connsiteY41" fmla="*/ 0 h 4702819"/>
              <a:gd name="connsiteX42" fmla="*/ 3942724 w 4271120"/>
              <a:gd name="connsiteY42" fmla="*/ 0 h 4702819"/>
              <a:gd name="connsiteX43" fmla="*/ 3939432 w 4271120"/>
              <a:gd name="connsiteY43" fmla="*/ 53696 h 4702819"/>
              <a:gd name="connsiteX44" fmla="*/ 3684598 w 4271120"/>
              <a:gd name="connsiteY44" fmla="*/ 334822 h 4702819"/>
              <a:gd name="connsiteX45" fmla="*/ 3981904 w 4271120"/>
              <a:gd name="connsiteY45" fmla="*/ 155833 h 4702819"/>
              <a:gd name="connsiteX46" fmla="*/ 3993028 w 4271120"/>
              <a:gd name="connsiteY46" fmla="*/ 404599 h 4702819"/>
              <a:gd name="connsiteX47" fmla="*/ 3433810 w 4271120"/>
              <a:gd name="connsiteY47" fmla="*/ 635163 h 4702819"/>
              <a:gd name="connsiteX48" fmla="*/ 2283013 w 4271120"/>
              <a:gd name="connsiteY48" fmla="*/ 464262 h 4702819"/>
              <a:gd name="connsiteX49" fmla="*/ 2284025 w 4271120"/>
              <a:gd name="connsiteY49" fmla="*/ 455161 h 4702819"/>
              <a:gd name="connsiteX50" fmla="*/ 2959536 w 4271120"/>
              <a:gd name="connsiteY50" fmla="*/ 115383 h 4702819"/>
              <a:gd name="connsiteX51" fmla="*/ 2949424 w 4271120"/>
              <a:gd name="connsiteY51" fmla="*/ 107293 h 4702819"/>
              <a:gd name="connsiteX52" fmla="*/ 1789525 w 4271120"/>
              <a:gd name="connsiteY52" fmla="*/ 314598 h 4702819"/>
              <a:gd name="connsiteX53" fmla="*/ 1564018 w 4271120"/>
              <a:gd name="connsiteY53" fmla="*/ 251900 h 4702819"/>
              <a:gd name="connsiteX54" fmla="*/ 1554917 w 4271120"/>
              <a:gd name="connsiteY54" fmla="*/ 262013 h 4702819"/>
              <a:gd name="connsiteX55" fmla="*/ 2389194 w 4271120"/>
              <a:gd name="connsiteY55" fmla="*/ 907188 h 4702819"/>
              <a:gd name="connsiteX56" fmla="*/ 2159641 w 4271120"/>
              <a:gd name="connsiteY56" fmla="*/ 613927 h 4702819"/>
              <a:gd name="connsiteX57" fmla="*/ 2255710 w 4271120"/>
              <a:gd name="connsiteY57" fmla="*/ 818197 h 4702819"/>
              <a:gd name="connsiteX58" fmla="*/ 2248631 w 4271120"/>
              <a:gd name="connsiteY58" fmla="*/ 897075 h 4702819"/>
              <a:gd name="connsiteX59" fmla="*/ 2071663 w 4271120"/>
              <a:gd name="connsiteY59" fmla="*/ 706960 h 4702819"/>
              <a:gd name="connsiteX60" fmla="*/ 2063573 w 4271120"/>
              <a:gd name="connsiteY60" fmla="*/ 718085 h 4702819"/>
              <a:gd name="connsiteX61" fmla="*/ 1981662 w 4271120"/>
              <a:gd name="connsiteY61" fmla="*/ 1090223 h 4702819"/>
              <a:gd name="connsiteX62" fmla="*/ 2015034 w 4271120"/>
              <a:gd name="connsiteY62" fmla="*/ 1068987 h 4702819"/>
              <a:gd name="connsiteX63" fmla="*/ 2152563 w 4271120"/>
              <a:gd name="connsiteY63" fmla="*/ 876851 h 4702819"/>
              <a:gd name="connsiteX64" fmla="*/ 2193013 w 4271120"/>
              <a:gd name="connsiteY64" fmla="*/ 935503 h 4702819"/>
              <a:gd name="connsiteX65" fmla="*/ 2042337 w 4271120"/>
              <a:gd name="connsiteY65" fmla="*/ 1153931 h 4702819"/>
              <a:gd name="connsiteX66" fmla="*/ 1195925 w 4271120"/>
              <a:gd name="connsiteY66" fmla="*/ 1315731 h 4702819"/>
              <a:gd name="connsiteX67" fmla="*/ 1759188 w 4271120"/>
              <a:gd name="connsiteY67" fmla="*/ 1329888 h 4702819"/>
              <a:gd name="connsiteX68" fmla="*/ 1762222 w 4271120"/>
              <a:gd name="connsiteY68" fmla="*/ 1336967 h 4702819"/>
              <a:gd name="connsiteX69" fmla="*/ 1303117 w 4271120"/>
              <a:gd name="connsiteY69" fmla="*/ 1458316 h 4702819"/>
              <a:gd name="connsiteX70" fmla="*/ 1879527 w 4271120"/>
              <a:gd name="connsiteY70" fmla="*/ 1385506 h 4702819"/>
              <a:gd name="connsiteX71" fmla="*/ 1882560 w 4271120"/>
              <a:gd name="connsiteY71" fmla="*/ 1389551 h 4702819"/>
              <a:gd name="connsiteX72" fmla="*/ 1158509 w 4271120"/>
              <a:gd name="connsiteY72" fmla="*/ 1608992 h 4702819"/>
              <a:gd name="connsiteX73" fmla="*/ 1500309 w 4271120"/>
              <a:gd name="connsiteY73" fmla="*/ 1648430 h 4702819"/>
              <a:gd name="connsiteX74" fmla="*/ 1502332 w 4271120"/>
              <a:gd name="connsiteY74" fmla="*/ 1651464 h 4702819"/>
              <a:gd name="connsiteX75" fmla="*/ 1323342 w 4271120"/>
              <a:gd name="connsiteY75" fmla="*/ 1726296 h 4702819"/>
              <a:gd name="connsiteX76" fmla="*/ 1387050 w 4271120"/>
              <a:gd name="connsiteY76" fmla="*/ 1741465 h 4702819"/>
              <a:gd name="connsiteX77" fmla="*/ 1442669 w 4271120"/>
              <a:gd name="connsiteY77" fmla="*/ 1750566 h 4702819"/>
              <a:gd name="connsiteX78" fmla="*/ 1983684 w 4271120"/>
              <a:gd name="connsiteY78" fmla="*/ 1635284 h 4702819"/>
              <a:gd name="connsiteX79" fmla="*/ 2041326 w 4271120"/>
              <a:gd name="connsiteY79" fmla="*/ 1604947 h 4702819"/>
              <a:gd name="connsiteX80" fmla="*/ 1993797 w 4271120"/>
              <a:gd name="connsiteY80" fmla="*/ 1723262 h 4702819"/>
              <a:gd name="connsiteX81" fmla="*/ 1881549 w 4271120"/>
              <a:gd name="connsiteY81" fmla="*/ 1801128 h 4702819"/>
              <a:gd name="connsiteX82" fmla="*/ 1868403 w 4271120"/>
              <a:gd name="connsiteY82" fmla="*/ 1865847 h 4702819"/>
              <a:gd name="connsiteX83" fmla="*/ 1001766 w 4271120"/>
              <a:gd name="connsiteY83" fmla="*/ 1993265 h 4702819"/>
              <a:gd name="connsiteX84" fmla="*/ 999744 w 4271120"/>
              <a:gd name="connsiteY84" fmla="*/ 1993265 h 4702819"/>
              <a:gd name="connsiteX85" fmla="*/ 1477051 w 4271120"/>
              <a:gd name="connsiteY85" fmla="*/ 2115625 h 4702819"/>
              <a:gd name="connsiteX86" fmla="*/ 1478062 w 4271120"/>
              <a:gd name="connsiteY86" fmla="*/ 2118658 h 4702819"/>
              <a:gd name="connsiteX87" fmla="*/ 1337500 w 4271120"/>
              <a:gd name="connsiteY87" fmla="*/ 2160120 h 4702819"/>
              <a:gd name="connsiteX88" fmla="*/ 1830987 w 4271120"/>
              <a:gd name="connsiteY88" fmla="*/ 2044838 h 4702819"/>
              <a:gd name="connsiteX89" fmla="*/ 1840088 w 4271120"/>
              <a:gd name="connsiteY89" fmla="*/ 2054950 h 4702819"/>
              <a:gd name="connsiteX90" fmla="*/ 1610536 w 4271120"/>
              <a:gd name="connsiteY90" fmla="*/ 2209670 h 4702819"/>
              <a:gd name="connsiteX91" fmla="*/ 970417 w 4271120"/>
              <a:gd name="connsiteY91" fmla="*/ 2143940 h 4702819"/>
              <a:gd name="connsiteX92" fmla="*/ 1531659 w 4271120"/>
              <a:gd name="connsiteY92" fmla="*/ 2446302 h 4702819"/>
              <a:gd name="connsiteX93" fmla="*/ 1040194 w 4271120"/>
              <a:gd name="connsiteY93" fmla="*/ 2520123 h 4702819"/>
              <a:gd name="connsiteX94" fmla="*/ 1012890 w 4271120"/>
              <a:gd name="connsiteY94" fmla="*/ 2497875 h 4702819"/>
              <a:gd name="connsiteX95" fmla="*/ 585134 w 4271120"/>
              <a:gd name="connsiteY95" fmla="*/ 2905408 h 4702819"/>
              <a:gd name="connsiteX96" fmla="*/ 2443801 w 4271120"/>
              <a:gd name="connsiteY96" fmla="*/ 4164407 h 4702819"/>
              <a:gd name="connsiteX97" fmla="*/ 2680749 w 4271120"/>
              <a:gd name="connsiteY97" fmla="*/ 4641304 h 4702819"/>
              <a:gd name="connsiteX98" fmla="*/ 2704586 w 4271120"/>
              <a:gd name="connsiteY98" fmla="*/ 4702819 h 4702819"/>
              <a:gd name="connsiteX99" fmla="*/ 274676 w 4271120"/>
              <a:gd name="connsiteY99" fmla="*/ 4702819 h 4702819"/>
              <a:gd name="connsiteX100" fmla="*/ 115292 w 4271120"/>
              <a:gd name="connsiteY100" fmla="*/ 4702819 h 4702819"/>
              <a:gd name="connsiteX101" fmla="*/ 0 w 4271120"/>
              <a:gd name="connsiteY101" fmla="*/ 4702819 h 470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4271120" h="4702819">
                <a:moveTo>
                  <a:pt x="3773588" y="3280579"/>
                </a:moveTo>
                <a:cubicBezTo>
                  <a:pt x="3773588" y="3280579"/>
                  <a:pt x="3730105" y="3343276"/>
                  <a:pt x="3717970" y="3393838"/>
                </a:cubicBezTo>
                <a:cubicBezTo>
                  <a:pt x="3745273" y="3430243"/>
                  <a:pt x="3753363" y="3442378"/>
                  <a:pt x="3755385" y="3541480"/>
                </a:cubicBezTo>
                <a:cubicBezTo>
                  <a:pt x="3755385" y="3549570"/>
                  <a:pt x="3745273" y="3551593"/>
                  <a:pt x="3742240" y="3544514"/>
                </a:cubicBezTo>
                <a:cubicBezTo>
                  <a:pt x="3714936" y="3479795"/>
                  <a:pt x="3663363" y="3420131"/>
                  <a:pt x="3594598" y="3403951"/>
                </a:cubicBezTo>
                <a:cubicBezTo>
                  <a:pt x="3610778" y="3321029"/>
                  <a:pt x="3667408" y="3281590"/>
                  <a:pt x="3773588" y="3280579"/>
                </a:cubicBezTo>
                <a:close/>
                <a:moveTo>
                  <a:pt x="3937409" y="2981250"/>
                </a:moveTo>
                <a:cubicBezTo>
                  <a:pt x="3924264" y="3035858"/>
                  <a:pt x="3891904" y="3080352"/>
                  <a:pt x="3833252" y="3118780"/>
                </a:cubicBezTo>
                <a:cubicBezTo>
                  <a:pt x="3598643" y="3075297"/>
                  <a:pt x="3669430" y="3152151"/>
                  <a:pt x="3480327" y="3142039"/>
                </a:cubicBezTo>
                <a:cubicBezTo>
                  <a:pt x="3479316" y="3127881"/>
                  <a:pt x="3479316" y="3081364"/>
                  <a:pt x="3488417" y="3070240"/>
                </a:cubicBezTo>
                <a:cubicBezTo>
                  <a:pt x="3640104" y="3123836"/>
                  <a:pt x="3659318" y="3035858"/>
                  <a:pt x="3802914" y="3008554"/>
                </a:cubicBezTo>
                <a:cubicBezTo>
                  <a:pt x="3851454" y="2999453"/>
                  <a:pt x="3909095" y="2995408"/>
                  <a:pt x="3937409" y="2981250"/>
                </a:cubicBezTo>
                <a:close/>
                <a:moveTo>
                  <a:pt x="1530647" y="2816671"/>
                </a:moveTo>
                <a:cubicBezTo>
                  <a:pt x="1533681" y="2815912"/>
                  <a:pt x="1537220" y="2816924"/>
                  <a:pt x="1538737" y="2820463"/>
                </a:cubicBezTo>
                <a:cubicBezTo>
                  <a:pt x="1704581" y="3184511"/>
                  <a:pt x="1838065" y="3351366"/>
                  <a:pt x="1944246" y="3409008"/>
                </a:cubicBezTo>
                <a:cubicBezTo>
                  <a:pt x="2164698" y="3528335"/>
                  <a:pt x="3031334" y="3856989"/>
                  <a:pt x="3606733" y="3913618"/>
                </a:cubicBezTo>
                <a:cubicBezTo>
                  <a:pt x="3614823" y="3913618"/>
                  <a:pt x="3615834" y="3924742"/>
                  <a:pt x="3607744" y="3926765"/>
                </a:cubicBezTo>
                <a:cubicBezTo>
                  <a:pt x="3352910" y="3984405"/>
                  <a:pt x="2663241" y="3916653"/>
                  <a:pt x="2423576" y="3894405"/>
                </a:cubicBezTo>
                <a:cubicBezTo>
                  <a:pt x="2159641" y="3869123"/>
                  <a:pt x="2078741" y="3805416"/>
                  <a:pt x="2077731" y="3806426"/>
                </a:cubicBezTo>
                <a:cubicBezTo>
                  <a:pt x="1903797" y="3672942"/>
                  <a:pt x="1564018" y="3144061"/>
                  <a:pt x="1525591" y="2823496"/>
                </a:cubicBezTo>
                <a:cubicBezTo>
                  <a:pt x="1525085" y="2819957"/>
                  <a:pt x="1527613" y="2817429"/>
                  <a:pt x="1530647" y="2816671"/>
                </a:cubicBezTo>
                <a:close/>
                <a:moveTo>
                  <a:pt x="3996062" y="2605067"/>
                </a:moveTo>
                <a:cubicBezTo>
                  <a:pt x="4069883" y="2597989"/>
                  <a:pt x="4190221" y="2621247"/>
                  <a:pt x="4271120" y="2676866"/>
                </a:cubicBezTo>
                <a:cubicBezTo>
                  <a:pt x="4252918" y="2737541"/>
                  <a:pt x="4086063" y="2706192"/>
                  <a:pt x="4008197" y="2693046"/>
                </a:cubicBezTo>
                <a:cubicBezTo>
                  <a:pt x="3953589" y="2684955"/>
                  <a:pt x="3889881" y="2681922"/>
                  <a:pt x="3829207" y="2680911"/>
                </a:cubicBezTo>
                <a:cubicBezTo>
                  <a:pt x="3777633" y="2679899"/>
                  <a:pt x="3693700" y="2671810"/>
                  <a:pt x="3670441" y="2642484"/>
                </a:cubicBezTo>
                <a:cubicBezTo>
                  <a:pt x="3719992" y="2647540"/>
                  <a:pt x="3843364" y="2620237"/>
                  <a:pt x="3996062" y="2605067"/>
                </a:cubicBezTo>
                <a:close/>
                <a:moveTo>
                  <a:pt x="3443991" y="1373753"/>
                </a:moveTo>
                <a:cubicBezTo>
                  <a:pt x="3569601" y="1369611"/>
                  <a:pt x="3697113" y="1404594"/>
                  <a:pt x="3808982" y="1505845"/>
                </a:cubicBezTo>
                <a:cubicBezTo>
                  <a:pt x="3760442" y="1576632"/>
                  <a:pt x="3761453" y="1685847"/>
                  <a:pt x="3766510" y="1714160"/>
                </a:cubicBezTo>
                <a:cubicBezTo>
                  <a:pt x="3739205" y="1705060"/>
                  <a:pt x="3695722" y="1653485"/>
                  <a:pt x="3673475" y="1626182"/>
                </a:cubicBezTo>
                <a:cubicBezTo>
                  <a:pt x="3582463" y="1677757"/>
                  <a:pt x="3486394" y="1844611"/>
                  <a:pt x="3503586" y="1940680"/>
                </a:cubicBezTo>
                <a:cubicBezTo>
                  <a:pt x="3512687" y="2019557"/>
                  <a:pt x="3455046" y="2031692"/>
                  <a:pt x="3349877" y="1900230"/>
                </a:cubicBezTo>
                <a:cubicBezTo>
                  <a:pt x="3299315" y="1936634"/>
                  <a:pt x="3250775" y="1870904"/>
                  <a:pt x="3263920" y="1778881"/>
                </a:cubicBezTo>
                <a:cubicBezTo>
                  <a:pt x="3182010" y="1864836"/>
                  <a:pt x="2961559" y="1908320"/>
                  <a:pt x="2886727" y="1881016"/>
                </a:cubicBezTo>
                <a:cubicBezTo>
                  <a:pt x="3034368" y="1838544"/>
                  <a:pt x="3254820" y="1604947"/>
                  <a:pt x="3400439" y="1585733"/>
                </a:cubicBezTo>
                <a:cubicBezTo>
                  <a:pt x="3282123" y="1528092"/>
                  <a:pt x="3076841" y="1513935"/>
                  <a:pt x="2921109" y="1605957"/>
                </a:cubicBezTo>
                <a:cubicBezTo>
                  <a:pt x="2914030" y="1610002"/>
                  <a:pt x="2906951" y="1599890"/>
                  <a:pt x="2913019" y="1594835"/>
                </a:cubicBezTo>
                <a:cubicBezTo>
                  <a:pt x="3030576" y="1496238"/>
                  <a:pt x="3234642" y="1380656"/>
                  <a:pt x="3443991" y="1373753"/>
                </a:cubicBezTo>
                <a:close/>
                <a:moveTo>
                  <a:pt x="0" y="0"/>
                </a:moveTo>
                <a:lnTo>
                  <a:pt x="115292" y="0"/>
                </a:lnTo>
                <a:lnTo>
                  <a:pt x="274676" y="0"/>
                </a:lnTo>
                <a:lnTo>
                  <a:pt x="3942724" y="0"/>
                </a:lnTo>
                <a:lnTo>
                  <a:pt x="3939432" y="53696"/>
                </a:lnTo>
                <a:cubicBezTo>
                  <a:pt x="3926286" y="139653"/>
                  <a:pt x="3890892" y="219541"/>
                  <a:pt x="3684598" y="334822"/>
                </a:cubicBezTo>
                <a:cubicBezTo>
                  <a:pt x="3918196" y="331789"/>
                  <a:pt x="3971792" y="185158"/>
                  <a:pt x="3981904" y="155833"/>
                </a:cubicBezTo>
                <a:cubicBezTo>
                  <a:pt x="4027411" y="317632"/>
                  <a:pt x="3993028" y="404599"/>
                  <a:pt x="3993028" y="404599"/>
                </a:cubicBezTo>
                <a:cubicBezTo>
                  <a:pt x="3940444" y="578533"/>
                  <a:pt x="3623924" y="771681"/>
                  <a:pt x="3433810" y="635163"/>
                </a:cubicBezTo>
                <a:cubicBezTo>
                  <a:pt x="2893805" y="156844"/>
                  <a:pt x="3099088" y="642242"/>
                  <a:pt x="2283013" y="464262"/>
                </a:cubicBezTo>
                <a:cubicBezTo>
                  <a:pt x="2277957" y="463251"/>
                  <a:pt x="2278968" y="455161"/>
                  <a:pt x="2284025" y="455161"/>
                </a:cubicBezTo>
                <a:cubicBezTo>
                  <a:pt x="2601556" y="444037"/>
                  <a:pt x="2854367" y="256957"/>
                  <a:pt x="2959536" y="115383"/>
                </a:cubicBezTo>
                <a:cubicBezTo>
                  <a:pt x="2963581" y="109315"/>
                  <a:pt x="2955491" y="101225"/>
                  <a:pt x="2949424" y="107293"/>
                </a:cubicBezTo>
                <a:cubicBezTo>
                  <a:pt x="2789647" y="273137"/>
                  <a:pt x="2362902" y="477408"/>
                  <a:pt x="1789525" y="314598"/>
                </a:cubicBezTo>
                <a:cubicBezTo>
                  <a:pt x="1719750" y="288306"/>
                  <a:pt x="1577164" y="254935"/>
                  <a:pt x="1564018" y="251900"/>
                </a:cubicBezTo>
                <a:cubicBezTo>
                  <a:pt x="1542782" y="245833"/>
                  <a:pt x="1554917" y="262013"/>
                  <a:pt x="1554917" y="262013"/>
                </a:cubicBezTo>
                <a:cubicBezTo>
                  <a:pt x="2567173" y="576510"/>
                  <a:pt x="2389194" y="907188"/>
                  <a:pt x="2389194" y="907188"/>
                </a:cubicBezTo>
                <a:cubicBezTo>
                  <a:pt x="2370992" y="796962"/>
                  <a:pt x="2292115" y="689770"/>
                  <a:pt x="2159641" y="613927"/>
                </a:cubicBezTo>
                <a:cubicBezTo>
                  <a:pt x="2258743" y="732242"/>
                  <a:pt x="2255710" y="818197"/>
                  <a:pt x="2255710" y="818197"/>
                </a:cubicBezTo>
                <a:cubicBezTo>
                  <a:pt x="2256721" y="837412"/>
                  <a:pt x="2256721" y="904154"/>
                  <a:pt x="2248631" y="897075"/>
                </a:cubicBezTo>
                <a:cubicBezTo>
                  <a:pt x="2238518" y="886963"/>
                  <a:pt x="2210203" y="755501"/>
                  <a:pt x="2071663" y="706960"/>
                </a:cubicBezTo>
                <a:cubicBezTo>
                  <a:pt x="2049416" y="701905"/>
                  <a:pt x="2063573" y="718085"/>
                  <a:pt x="2063573" y="718085"/>
                </a:cubicBezTo>
                <a:cubicBezTo>
                  <a:pt x="2150540" y="841456"/>
                  <a:pt x="2086831" y="984043"/>
                  <a:pt x="1981662" y="1090223"/>
                </a:cubicBezTo>
                <a:cubicBezTo>
                  <a:pt x="1992786" y="1084155"/>
                  <a:pt x="2003909" y="1077077"/>
                  <a:pt x="2015034" y="1068987"/>
                </a:cubicBezTo>
                <a:cubicBezTo>
                  <a:pt x="2088854" y="1009323"/>
                  <a:pt x="2150540" y="961794"/>
                  <a:pt x="2152563" y="876851"/>
                </a:cubicBezTo>
                <a:cubicBezTo>
                  <a:pt x="2152563" y="848535"/>
                  <a:pt x="2189978" y="899097"/>
                  <a:pt x="2193013" y="935503"/>
                </a:cubicBezTo>
                <a:cubicBezTo>
                  <a:pt x="2190990" y="1046740"/>
                  <a:pt x="2126271" y="1094268"/>
                  <a:pt x="2042337" y="1153931"/>
                </a:cubicBezTo>
                <a:cubicBezTo>
                  <a:pt x="1941212" y="1225730"/>
                  <a:pt x="1609524" y="1394608"/>
                  <a:pt x="1195925" y="1315731"/>
                </a:cubicBezTo>
                <a:cubicBezTo>
                  <a:pt x="1484130" y="1399664"/>
                  <a:pt x="1645929" y="1362248"/>
                  <a:pt x="1759188" y="1329888"/>
                </a:cubicBezTo>
                <a:cubicBezTo>
                  <a:pt x="1763233" y="1328876"/>
                  <a:pt x="1766267" y="1334944"/>
                  <a:pt x="1762222" y="1336967"/>
                </a:cubicBezTo>
                <a:cubicBezTo>
                  <a:pt x="1691435" y="1385506"/>
                  <a:pt x="1611546" y="1409776"/>
                  <a:pt x="1303117" y="1458316"/>
                </a:cubicBezTo>
                <a:cubicBezTo>
                  <a:pt x="1585254" y="1480563"/>
                  <a:pt x="1740986" y="1459328"/>
                  <a:pt x="1879527" y="1385506"/>
                </a:cubicBezTo>
                <a:cubicBezTo>
                  <a:pt x="1882560" y="1383484"/>
                  <a:pt x="1885594" y="1387529"/>
                  <a:pt x="1882560" y="1389551"/>
                </a:cubicBezTo>
                <a:cubicBezTo>
                  <a:pt x="1799638" y="1452248"/>
                  <a:pt x="1517501" y="1619104"/>
                  <a:pt x="1158509" y="1608992"/>
                </a:cubicBezTo>
                <a:cubicBezTo>
                  <a:pt x="1213116" y="1658542"/>
                  <a:pt x="1464916" y="1649442"/>
                  <a:pt x="1500309" y="1648430"/>
                </a:cubicBezTo>
                <a:cubicBezTo>
                  <a:pt x="1502332" y="1648430"/>
                  <a:pt x="1503344" y="1650453"/>
                  <a:pt x="1502332" y="1651464"/>
                </a:cubicBezTo>
                <a:cubicBezTo>
                  <a:pt x="1450759" y="1717194"/>
                  <a:pt x="1323342" y="1726296"/>
                  <a:pt x="1323342" y="1726296"/>
                </a:cubicBezTo>
                <a:cubicBezTo>
                  <a:pt x="1347612" y="1731352"/>
                  <a:pt x="1368848" y="1736409"/>
                  <a:pt x="1387050" y="1741465"/>
                </a:cubicBezTo>
                <a:cubicBezTo>
                  <a:pt x="1405252" y="1745509"/>
                  <a:pt x="1424467" y="1748544"/>
                  <a:pt x="1442669" y="1750566"/>
                </a:cubicBezTo>
                <a:cubicBezTo>
                  <a:pt x="1624693" y="1761689"/>
                  <a:pt x="1816830" y="1717194"/>
                  <a:pt x="1983684" y="1635284"/>
                </a:cubicBezTo>
                <a:cubicBezTo>
                  <a:pt x="1989752" y="1632250"/>
                  <a:pt x="2041326" y="1604947"/>
                  <a:pt x="2041326" y="1604947"/>
                </a:cubicBezTo>
                <a:cubicBezTo>
                  <a:pt x="2046382" y="1641352"/>
                  <a:pt x="2021101" y="1692925"/>
                  <a:pt x="1993797" y="1723262"/>
                </a:cubicBezTo>
                <a:cubicBezTo>
                  <a:pt x="1962449" y="1757644"/>
                  <a:pt x="1921999" y="1780903"/>
                  <a:pt x="1881549" y="1801128"/>
                </a:cubicBezTo>
                <a:cubicBezTo>
                  <a:pt x="1892672" y="1818319"/>
                  <a:pt x="1875482" y="1856746"/>
                  <a:pt x="1868403" y="1865847"/>
                </a:cubicBezTo>
                <a:cubicBezTo>
                  <a:pt x="1612558" y="2185401"/>
                  <a:pt x="1001766" y="1993265"/>
                  <a:pt x="1001766" y="1993265"/>
                </a:cubicBezTo>
                <a:cubicBezTo>
                  <a:pt x="1001766" y="1993265"/>
                  <a:pt x="1000754" y="1993265"/>
                  <a:pt x="999744" y="1993265"/>
                </a:cubicBezTo>
                <a:cubicBezTo>
                  <a:pt x="1145363" y="2093377"/>
                  <a:pt x="1362780" y="2123715"/>
                  <a:pt x="1477051" y="2115625"/>
                </a:cubicBezTo>
                <a:cubicBezTo>
                  <a:pt x="1479074" y="2115625"/>
                  <a:pt x="1480085" y="2117648"/>
                  <a:pt x="1478062" y="2118658"/>
                </a:cubicBezTo>
                <a:cubicBezTo>
                  <a:pt x="1447725" y="2137873"/>
                  <a:pt x="1347612" y="2158097"/>
                  <a:pt x="1337500" y="2160120"/>
                </a:cubicBezTo>
                <a:cubicBezTo>
                  <a:pt x="1571097" y="2180345"/>
                  <a:pt x="1753121" y="2096412"/>
                  <a:pt x="1830987" y="2044838"/>
                </a:cubicBezTo>
                <a:cubicBezTo>
                  <a:pt x="1837055" y="2040793"/>
                  <a:pt x="1845144" y="2048883"/>
                  <a:pt x="1840088" y="2054950"/>
                </a:cubicBezTo>
                <a:cubicBezTo>
                  <a:pt x="1765256" y="2154052"/>
                  <a:pt x="1717728" y="2182367"/>
                  <a:pt x="1610536" y="2209670"/>
                </a:cubicBezTo>
                <a:cubicBezTo>
                  <a:pt x="1399185" y="2261244"/>
                  <a:pt x="1159521" y="2246076"/>
                  <a:pt x="970417" y="2143940"/>
                </a:cubicBezTo>
                <a:cubicBezTo>
                  <a:pt x="1170644" y="2526190"/>
                  <a:pt x="1447725" y="2465516"/>
                  <a:pt x="1531659" y="2446302"/>
                </a:cubicBezTo>
                <a:cubicBezTo>
                  <a:pt x="1427500" y="2605067"/>
                  <a:pt x="1220195" y="2650574"/>
                  <a:pt x="1040194" y="2520123"/>
                </a:cubicBezTo>
                <a:cubicBezTo>
                  <a:pt x="1030081" y="2513044"/>
                  <a:pt x="1021991" y="2504955"/>
                  <a:pt x="1012890" y="2497875"/>
                </a:cubicBezTo>
                <a:cubicBezTo>
                  <a:pt x="890529" y="2709226"/>
                  <a:pt x="464795" y="2786080"/>
                  <a:pt x="585134" y="2905408"/>
                </a:cubicBezTo>
                <a:cubicBezTo>
                  <a:pt x="1526602" y="3840809"/>
                  <a:pt x="2443801" y="4164407"/>
                  <a:pt x="2443801" y="4164407"/>
                </a:cubicBezTo>
                <a:cubicBezTo>
                  <a:pt x="2521667" y="4282217"/>
                  <a:pt x="2602820" y="4452359"/>
                  <a:pt x="2680749" y="4641304"/>
                </a:cubicBezTo>
                <a:lnTo>
                  <a:pt x="2704586" y="4702819"/>
                </a:lnTo>
                <a:lnTo>
                  <a:pt x="274676" y="4702819"/>
                </a:lnTo>
                <a:lnTo>
                  <a:pt x="115292" y="4702819"/>
                </a:lnTo>
                <a:lnTo>
                  <a:pt x="0" y="4702819"/>
                </a:lnTo>
                <a:close/>
              </a:path>
            </a:pathLst>
          </a:custGeom>
          <a:solidFill>
            <a:srgbClr val="DAE5EA"/>
          </a:solidFill>
          <a:ln w="9176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de-DE" sz="1350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26536" y="2899361"/>
            <a:ext cx="6399768" cy="540727"/>
          </a:xfrm>
        </p:spPr>
        <p:txBody>
          <a:bodyPr lIns="0" tIns="0" rIns="0" bIns="0" anchor="b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Titelfolie (bearbeiten)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26536" y="3512495"/>
            <a:ext cx="6399768" cy="6046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(bearbeiten)</a:t>
            </a:r>
            <a:endParaRPr lang="de-DE" dirty="0"/>
          </a:p>
        </p:txBody>
      </p:sp>
      <p:grpSp>
        <p:nvGrpSpPr>
          <p:cNvPr id="13" name="Grafik 6"/>
          <p:cNvGrpSpPr>
            <a:grpSpLocks noChangeAspect="1"/>
          </p:cNvGrpSpPr>
          <p:nvPr userDrawn="1"/>
        </p:nvGrpSpPr>
        <p:grpSpPr>
          <a:xfrm>
            <a:off x="522799" y="385347"/>
            <a:ext cx="1528921" cy="584196"/>
            <a:chOff x="695325" y="516229"/>
            <a:chExt cx="2556359" cy="975572"/>
          </a:xfrm>
          <a:solidFill>
            <a:schemeClr val="tx2"/>
          </a:solidFill>
        </p:grpSpPr>
        <p:sp>
          <p:nvSpPr>
            <p:cNvPr id="14" name="Freihandform: Form 13"/>
            <p:cNvSpPr/>
            <p:nvPr/>
          </p:nvSpPr>
          <p:spPr>
            <a:xfrm>
              <a:off x="2979337" y="1251070"/>
              <a:ext cx="270992" cy="239376"/>
            </a:xfrm>
            <a:custGeom>
              <a:avLst/>
              <a:gdLst>
                <a:gd name="connsiteX0" fmla="*/ 0 w 270992"/>
                <a:gd name="connsiteY0" fmla="*/ 242086 h 239376"/>
                <a:gd name="connsiteX1" fmla="*/ 152659 w 270992"/>
                <a:gd name="connsiteY1" fmla="*/ 242086 h 239376"/>
                <a:gd name="connsiteX2" fmla="*/ 274154 w 270992"/>
                <a:gd name="connsiteY2" fmla="*/ 121043 h 239376"/>
                <a:gd name="connsiteX3" fmla="*/ 152659 w 270992"/>
                <a:gd name="connsiteY3" fmla="*/ 0 h 239376"/>
                <a:gd name="connsiteX4" fmla="*/ 0 w 270992"/>
                <a:gd name="connsiteY4" fmla="*/ 0 h 239376"/>
                <a:gd name="connsiteX5" fmla="*/ 0 w 270992"/>
                <a:gd name="connsiteY5" fmla="*/ 242086 h 23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992" h="239376">
                  <a:moveTo>
                    <a:pt x="0" y="242086"/>
                  </a:moveTo>
                  <a:lnTo>
                    <a:pt x="152659" y="242086"/>
                  </a:lnTo>
                  <a:cubicBezTo>
                    <a:pt x="219955" y="242086"/>
                    <a:pt x="274154" y="187888"/>
                    <a:pt x="274154" y="121043"/>
                  </a:cubicBezTo>
                  <a:cubicBezTo>
                    <a:pt x="274154" y="54198"/>
                    <a:pt x="219955" y="0"/>
                    <a:pt x="152659" y="0"/>
                  </a:cubicBezTo>
                  <a:lnTo>
                    <a:pt x="0" y="0"/>
                  </a:lnTo>
                  <a:lnTo>
                    <a:pt x="0" y="242086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15" name="Freihandform: Form 14"/>
            <p:cNvSpPr/>
            <p:nvPr/>
          </p:nvSpPr>
          <p:spPr>
            <a:xfrm>
              <a:off x="2216494" y="728506"/>
              <a:ext cx="659414" cy="663931"/>
            </a:xfrm>
            <a:custGeom>
              <a:avLst/>
              <a:gdLst>
                <a:gd name="connsiteX0" fmla="*/ 662124 w 659414"/>
                <a:gd name="connsiteY0" fmla="*/ 0 h 663930"/>
                <a:gd name="connsiteX1" fmla="*/ 662124 w 659414"/>
                <a:gd name="connsiteY1" fmla="*/ 331965 h 663930"/>
                <a:gd name="connsiteX2" fmla="*/ 331062 w 659414"/>
                <a:gd name="connsiteY2" fmla="*/ 663931 h 663930"/>
                <a:gd name="connsiteX3" fmla="*/ 0 w 659414"/>
                <a:gd name="connsiteY3" fmla="*/ 331965 h 663930"/>
                <a:gd name="connsiteX4" fmla="*/ 0 w 659414"/>
                <a:gd name="connsiteY4" fmla="*/ 0 h 663930"/>
                <a:gd name="connsiteX5" fmla="*/ 168015 w 659414"/>
                <a:gd name="connsiteY5" fmla="*/ 0 h 663930"/>
                <a:gd name="connsiteX6" fmla="*/ 168015 w 659414"/>
                <a:gd name="connsiteY6" fmla="*/ 317513 h 663930"/>
                <a:gd name="connsiteX7" fmla="*/ 331514 w 659414"/>
                <a:gd name="connsiteY7" fmla="*/ 490496 h 663930"/>
                <a:gd name="connsiteX8" fmla="*/ 495012 w 659414"/>
                <a:gd name="connsiteY8" fmla="*/ 317513 h 663930"/>
                <a:gd name="connsiteX9" fmla="*/ 495012 w 659414"/>
                <a:gd name="connsiteY9" fmla="*/ 0 h 663930"/>
                <a:gd name="connsiteX10" fmla="*/ 662124 w 659414"/>
                <a:gd name="connsiteY10" fmla="*/ 0 h 66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9414" h="663930">
                  <a:moveTo>
                    <a:pt x="662124" y="0"/>
                  </a:moveTo>
                  <a:lnTo>
                    <a:pt x="662124" y="331965"/>
                  </a:lnTo>
                  <a:cubicBezTo>
                    <a:pt x="662124" y="529790"/>
                    <a:pt x="513982" y="663931"/>
                    <a:pt x="331062" y="663931"/>
                  </a:cubicBezTo>
                  <a:cubicBezTo>
                    <a:pt x="148142" y="663931"/>
                    <a:pt x="0" y="529790"/>
                    <a:pt x="0" y="331965"/>
                  </a:cubicBezTo>
                  <a:cubicBezTo>
                    <a:pt x="0" y="303511"/>
                    <a:pt x="0" y="0"/>
                    <a:pt x="0" y="0"/>
                  </a:cubicBezTo>
                  <a:lnTo>
                    <a:pt x="168015" y="0"/>
                  </a:lnTo>
                  <a:cubicBezTo>
                    <a:pt x="168015" y="60522"/>
                    <a:pt x="168015" y="305318"/>
                    <a:pt x="168015" y="317513"/>
                  </a:cubicBezTo>
                  <a:cubicBezTo>
                    <a:pt x="168015" y="420038"/>
                    <a:pt x="241183" y="490496"/>
                    <a:pt x="331514" y="490496"/>
                  </a:cubicBezTo>
                  <a:cubicBezTo>
                    <a:pt x="421845" y="490496"/>
                    <a:pt x="495012" y="420490"/>
                    <a:pt x="495012" y="317513"/>
                  </a:cubicBezTo>
                  <a:lnTo>
                    <a:pt x="495012" y="0"/>
                  </a:lnTo>
                  <a:lnTo>
                    <a:pt x="662124" y="0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16" name="Freihandform: Form 15"/>
            <p:cNvSpPr/>
            <p:nvPr/>
          </p:nvSpPr>
          <p:spPr>
            <a:xfrm>
              <a:off x="695325" y="516229"/>
              <a:ext cx="659414" cy="858142"/>
            </a:xfrm>
            <a:custGeom>
              <a:avLst/>
              <a:gdLst>
                <a:gd name="connsiteX0" fmla="*/ 168015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8015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8015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8015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17" name="Freihandform: Form 16"/>
            <p:cNvSpPr/>
            <p:nvPr/>
          </p:nvSpPr>
          <p:spPr>
            <a:xfrm>
              <a:off x="1458619" y="516229"/>
              <a:ext cx="659414" cy="858142"/>
            </a:xfrm>
            <a:custGeom>
              <a:avLst/>
              <a:gdLst>
                <a:gd name="connsiteX0" fmla="*/ 167563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7563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7563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7563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</p:grpSp>
      <p:sp>
        <p:nvSpPr>
          <p:cNvPr id="24" name="Bildplatzhalter 4"/>
          <p:cNvSpPr>
            <a:spLocks noGrp="1"/>
          </p:cNvSpPr>
          <p:nvPr>
            <p:ph type="pic" sz="quarter" idx="11" hasCustomPrompt="1"/>
          </p:nvPr>
        </p:nvSpPr>
        <p:spPr>
          <a:xfrm>
            <a:off x="7092439" y="380585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25" name="Bildplatzhalter 4"/>
          <p:cNvSpPr>
            <a:spLocks noGrp="1"/>
          </p:cNvSpPr>
          <p:nvPr>
            <p:ph type="pic" sz="quarter" idx="12" hasCustomPrompt="1"/>
          </p:nvPr>
        </p:nvSpPr>
        <p:spPr>
          <a:xfrm>
            <a:off x="3822275" y="385347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31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53708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32" name="Bildplatzhalter 4"/>
          <p:cNvSpPr>
            <a:spLocks noGrp="1"/>
          </p:cNvSpPr>
          <p:nvPr>
            <p:ph type="pic" sz="quarter" idx="14" hasCustomPrompt="1"/>
          </p:nvPr>
        </p:nvSpPr>
        <p:spPr>
          <a:xfrm>
            <a:off x="3654279" y="4151976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33" name="Bildplatzhalter 4"/>
          <p:cNvSpPr>
            <a:spLocks noGrp="1"/>
          </p:cNvSpPr>
          <p:nvPr>
            <p:ph type="pic" sz="quarter" idx="15" hasCustomPrompt="1"/>
          </p:nvPr>
        </p:nvSpPr>
        <p:spPr>
          <a:xfrm>
            <a:off x="70874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34" name="Textplatzhalt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522288" y="4459481"/>
            <a:ext cx="2057400" cy="274183"/>
          </a:xfrm>
        </p:spPr>
        <p:txBody>
          <a:bodyPr/>
          <a:lstStyle>
            <a:lvl1pPr marL="0" indent="0">
              <a:buNone/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Datum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zwei Bilder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Inhalt + 2 Bilder rechts (bearbeiten)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6" hasCustomPrompt="1"/>
          </p:nvPr>
        </p:nvSpPr>
        <p:spPr>
          <a:xfrm>
            <a:off x="4625578" y="1422400"/>
            <a:ext cx="2241947" cy="34925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7" hasCustomPrompt="1"/>
          </p:nvPr>
        </p:nvSpPr>
        <p:spPr>
          <a:xfrm>
            <a:off x="6921103" y="1422399"/>
            <a:ext cx="2222897" cy="34925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522288" y="1422400"/>
            <a:ext cx="3754437" cy="3492500"/>
          </a:xfrm>
        </p:spPr>
        <p:txBody>
          <a:bodyPr/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  <p:sp>
        <p:nvSpPr>
          <p:cNvPr id="11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Inhalt +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uppieren 53"/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  <a:solidFill>
            <a:schemeClr val="tx2"/>
          </a:solidFill>
        </p:grpSpPr>
        <p:sp>
          <p:nvSpPr>
            <p:cNvPr id="55" name="bk object 18"/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bk object 18"/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Holder 3"/>
            <p:cNvSpPr txBox="1"/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  <a:grpFill/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5800" rtl="0" eaLnBrk="1" latinLnBrk="0" hangingPunct="1">
                <a:defRPr sz="1000" b="1" i="0" kern="1200">
                  <a:solidFill>
                    <a:schemeClr val="bg1"/>
                  </a:solidFill>
                  <a:latin typeface="Arial" panose="020B0604020202020204"/>
                  <a:ea typeface="+mn-ea"/>
                  <a:cs typeface="Arial" panose="020B0604020202020204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3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2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0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5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4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  <a:endParaRPr lang="de-DE" spc="10" dirty="0"/>
            </a:p>
          </p:txBody>
        </p:sp>
      </p:grp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44" name="Titel 1"/>
          <p:cNvSpPr>
            <a:spLocks noGrp="1"/>
          </p:cNvSpPr>
          <p:nvPr>
            <p:ph type="title" hasCustomPrompt="1"/>
          </p:nvPr>
        </p:nvSpPr>
        <p:spPr>
          <a:xfrm>
            <a:off x="4625579" y="330910"/>
            <a:ext cx="2727787" cy="452322"/>
          </a:xfrm>
        </p:spPr>
        <p:txBody>
          <a:bodyPr/>
          <a:lstStyle/>
          <a:p>
            <a:r>
              <a:rPr lang="de-DE" dirty="0"/>
              <a:t>Inhalt + Bild links</a:t>
            </a:r>
            <a:endParaRPr lang="de-DE" dirty="0"/>
          </a:p>
        </p:txBody>
      </p:sp>
      <p:cxnSp>
        <p:nvCxnSpPr>
          <p:cNvPr id="47" name="Gerader Verbinder 46"/>
          <p:cNvCxnSpPr/>
          <p:nvPr userDrawn="1"/>
        </p:nvCxnSpPr>
        <p:spPr>
          <a:xfrm>
            <a:off x="4625975" y="974732"/>
            <a:ext cx="2727391" cy="0"/>
          </a:xfrm>
          <a:prstGeom prst="line">
            <a:avLst/>
          </a:prstGeom>
          <a:ln w="19050">
            <a:solidFill>
              <a:srgbClr val="CCDD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/>
          <p:cNvSpPr>
            <a:spLocks noGrp="1"/>
          </p:cNvSpPr>
          <p:nvPr>
            <p:ph sz="quarter" idx="15" hasCustomPrompt="1"/>
          </p:nvPr>
        </p:nvSpPr>
        <p:spPr>
          <a:xfrm>
            <a:off x="-6031" y="-1"/>
            <a:ext cx="4277280" cy="49149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4625578" y="1422400"/>
            <a:ext cx="3997722" cy="3487738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  <p:grpSp>
        <p:nvGrpSpPr>
          <p:cNvPr id="43" name="Grafik 9"/>
          <p:cNvGrpSpPr/>
          <p:nvPr userDrawn="1"/>
        </p:nvGrpSpPr>
        <p:grpSpPr>
          <a:xfrm>
            <a:off x="7741437" y="394294"/>
            <a:ext cx="1049330" cy="621121"/>
            <a:chOff x="10321916" y="525077"/>
            <a:chExt cx="1399106" cy="827140"/>
          </a:xfrm>
          <a:solidFill>
            <a:schemeClr val="accent1"/>
          </a:solidFill>
        </p:grpSpPr>
        <p:grpSp>
          <p:nvGrpSpPr>
            <p:cNvPr id="45" name="Grafik 9"/>
            <p:cNvGrpSpPr/>
            <p:nvPr/>
          </p:nvGrpSpPr>
          <p:grpSpPr>
            <a:xfrm>
              <a:off x="10321916" y="525077"/>
              <a:ext cx="1179212" cy="575107"/>
              <a:chOff x="10321916" y="525077"/>
              <a:chExt cx="1179212" cy="575107"/>
            </a:xfrm>
            <a:solidFill>
              <a:schemeClr val="accent1"/>
            </a:solidFill>
          </p:grpSpPr>
          <p:sp>
            <p:nvSpPr>
              <p:cNvPr id="69" name="Freihandform: Form 68"/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>
                  <a:gd name="connsiteX0" fmla="*/ 358113 w 357629"/>
                  <a:gd name="connsiteY0" fmla="*/ 0 h 357629"/>
                  <a:gd name="connsiteX1" fmla="*/ 358113 w 357629"/>
                  <a:gd name="connsiteY1" fmla="*/ 179540 h 357629"/>
                  <a:gd name="connsiteX2" fmla="*/ 179057 w 357629"/>
                  <a:gd name="connsiteY2" fmla="*/ 359080 h 357629"/>
                  <a:gd name="connsiteX3" fmla="*/ 0 w 357629"/>
                  <a:gd name="connsiteY3" fmla="*/ 179540 h 357629"/>
                  <a:gd name="connsiteX4" fmla="*/ 0 w 357629"/>
                  <a:gd name="connsiteY4" fmla="*/ 0 h 357629"/>
                  <a:gd name="connsiteX5" fmla="*/ 90857 w 357629"/>
                  <a:gd name="connsiteY5" fmla="*/ 0 h 357629"/>
                  <a:gd name="connsiteX6" fmla="*/ 90857 w 357629"/>
                  <a:gd name="connsiteY6" fmla="*/ 171807 h 357629"/>
                  <a:gd name="connsiteX7" fmla="*/ 179057 w 357629"/>
                  <a:gd name="connsiteY7" fmla="*/ 265323 h 357629"/>
                  <a:gd name="connsiteX8" fmla="*/ 267256 w 357629"/>
                  <a:gd name="connsiteY8" fmla="*/ 171807 h 357629"/>
                  <a:gd name="connsiteX9" fmla="*/ 267256 w 357629"/>
                  <a:gd name="connsiteY9" fmla="*/ 0 h 357629"/>
                  <a:gd name="connsiteX10" fmla="*/ 358113 w 357629"/>
                  <a:gd name="connsiteY10" fmla="*/ 0 h 35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7629" h="357629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0" name="Freihandform: Form 69"/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1" name="Freihandform: Form 70"/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2" name="Freihandform: Form 71"/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3" name="Freihandform: Form 72"/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4" name="Freihandform: Form 73"/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46" name="Freihandform: Form 45"/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>
                <a:gd name="connsiteX0" fmla="*/ 49053 w 57994"/>
                <a:gd name="connsiteY0" fmla="*/ 0 h 77325"/>
                <a:gd name="connsiteX1" fmla="*/ 49053 w 57994"/>
                <a:gd name="connsiteY1" fmla="*/ 34071 h 77325"/>
                <a:gd name="connsiteX2" fmla="*/ 10149 w 57994"/>
                <a:gd name="connsiteY2" fmla="*/ 34071 h 77325"/>
                <a:gd name="connsiteX3" fmla="*/ 10149 w 57994"/>
                <a:gd name="connsiteY3" fmla="*/ 0 h 77325"/>
                <a:gd name="connsiteX4" fmla="*/ 0 w 57994"/>
                <a:gd name="connsiteY4" fmla="*/ 0 h 77325"/>
                <a:gd name="connsiteX5" fmla="*/ 0 w 57994"/>
                <a:gd name="connsiteY5" fmla="*/ 78292 h 77325"/>
                <a:gd name="connsiteX6" fmla="*/ 10149 w 57994"/>
                <a:gd name="connsiteY6" fmla="*/ 78292 h 77325"/>
                <a:gd name="connsiteX7" fmla="*/ 10149 w 57994"/>
                <a:gd name="connsiteY7" fmla="*/ 40837 h 77325"/>
                <a:gd name="connsiteX8" fmla="*/ 49053 w 57994"/>
                <a:gd name="connsiteY8" fmla="*/ 40837 h 77325"/>
                <a:gd name="connsiteX9" fmla="*/ 49053 w 57994"/>
                <a:gd name="connsiteY9" fmla="*/ 78292 h 77325"/>
                <a:gd name="connsiteX10" fmla="*/ 58961 w 57994"/>
                <a:gd name="connsiteY10" fmla="*/ 78292 h 77325"/>
                <a:gd name="connsiteX11" fmla="*/ 58961 w 57994"/>
                <a:gd name="connsiteY11" fmla="*/ 0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48" name="Freihandform: Form 47"/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6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49" name="Freihandform: Form 48"/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50" name="Grafik 9"/>
            <p:cNvGrpSpPr/>
            <p:nvPr/>
          </p:nvGrpSpPr>
          <p:grpSpPr>
            <a:xfrm>
              <a:off x="10496140" y="1110575"/>
              <a:ext cx="101490" cy="55578"/>
              <a:chOff x="10496140" y="1110575"/>
              <a:chExt cx="101490" cy="55578"/>
            </a:xfrm>
            <a:solidFill>
              <a:srgbClr val="000000"/>
            </a:solidFill>
          </p:grpSpPr>
          <p:sp>
            <p:nvSpPr>
              <p:cNvPr id="67" name="Freihandform: Form 66"/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8" name="Freihandform: Form 67"/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>
                  <a:gd name="connsiteX0" fmla="*/ 1208 w 33829"/>
                  <a:gd name="connsiteY0" fmla="*/ 56544 h 55577"/>
                  <a:gd name="connsiteX1" fmla="*/ 10632 w 33829"/>
                  <a:gd name="connsiteY1" fmla="*/ 56544 h 55577"/>
                  <a:gd name="connsiteX2" fmla="*/ 10632 w 33829"/>
                  <a:gd name="connsiteY2" fmla="*/ 29964 h 55577"/>
                  <a:gd name="connsiteX3" fmla="*/ 10874 w 33829"/>
                  <a:gd name="connsiteY3" fmla="*/ 24406 h 55577"/>
                  <a:gd name="connsiteX4" fmla="*/ 11599 w 33829"/>
                  <a:gd name="connsiteY4" fmla="*/ 19090 h 55577"/>
                  <a:gd name="connsiteX5" fmla="*/ 15707 w 33829"/>
                  <a:gd name="connsiteY5" fmla="*/ 10391 h 55577"/>
                  <a:gd name="connsiteX6" fmla="*/ 21748 w 33829"/>
                  <a:gd name="connsiteY6" fmla="*/ 7008 h 55577"/>
                  <a:gd name="connsiteX7" fmla="*/ 27789 w 33829"/>
                  <a:gd name="connsiteY7" fmla="*/ 13049 h 55577"/>
                  <a:gd name="connsiteX8" fmla="*/ 36005 w 33829"/>
                  <a:gd name="connsiteY8" fmla="*/ 10149 h 55577"/>
                  <a:gd name="connsiteX9" fmla="*/ 34796 w 33829"/>
                  <a:gd name="connsiteY9" fmla="*/ 5316 h 55577"/>
                  <a:gd name="connsiteX10" fmla="*/ 32380 w 33829"/>
                  <a:gd name="connsiteY10" fmla="*/ 2175 h 55577"/>
                  <a:gd name="connsiteX11" fmla="*/ 28997 w 33829"/>
                  <a:gd name="connsiteY11" fmla="*/ 483 h 55577"/>
                  <a:gd name="connsiteX12" fmla="*/ 25614 w 33829"/>
                  <a:gd name="connsiteY12" fmla="*/ 0 h 55577"/>
                  <a:gd name="connsiteX13" fmla="*/ 16915 w 33829"/>
                  <a:gd name="connsiteY13" fmla="*/ 2658 h 55577"/>
                  <a:gd name="connsiteX14" fmla="*/ 10632 w 33829"/>
                  <a:gd name="connsiteY14" fmla="*/ 10149 h 55577"/>
                  <a:gd name="connsiteX15" fmla="*/ 9424 w 33829"/>
                  <a:gd name="connsiteY15" fmla="*/ 483 h 55577"/>
                  <a:gd name="connsiteX16" fmla="*/ 0 w 33829"/>
                  <a:gd name="connsiteY16" fmla="*/ 1450 h 55577"/>
                  <a:gd name="connsiteX17" fmla="*/ 242 w 33829"/>
                  <a:gd name="connsiteY17" fmla="*/ 3625 h 55577"/>
                  <a:gd name="connsiteX18" fmla="*/ 725 w 33829"/>
                  <a:gd name="connsiteY18" fmla="*/ 7249 h 55577"/>
                  <a:gd name="connsiteX19" fmla="*/ 967 w 33829"/>
                  <a:gd name="connsiteY19" fmla="*/ 11357 h 55577"/>
                  <a:gd name="connsiteX20" fmla="*/ 1208 w 33829"/>
                  <a:gd name="connsiteY20" fmla="*/ 15465 h 55577"/>
                  <a:gd name="connsiteX21" fmla="*/ 1208 w 33829"/>
                  <a:gd name="connsiteY21" fmla="*/ 56544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829" h="55577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51" name="Freihandform: Form 50"/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52" name="Grafik 9"/>
            <p:cNvGrpSpPr/>
            <p:nvPr/>
          </p:nvGrpSpPr>
          <p:grpSpPr>
            <a:xfrm>
              <a:off x="10639675" y="1081336"/>
              <a:ext cx="106322" cy="86991"/>
              <a:chOff x="10639675" y="1081336"/>
              <a:chExt cx="106322" cy="86991"/>
            </a:xfrm>
            <a:solidFill>
              <a:srgbClr val="000000"/>
            </a:solidFill>
          </p:grpSpPr>
          <p:sp>
            <p:nvSpPr>
              <p:cNvPr id="65" name="Freihandform: Form 64"/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>
                  <a:gd name="connsiteX0" fmla="*/ 41804 w 45911"/>
                  <a:gd name="connsiteY0" fmla="*/ 44462 h 57994"/>
                  <a:gd name="connsiteX1" fmla="*/ 33830 w 45911"/>
                  <a:gd name="connsiteY1" fmla="*/ 50261 h 57994"/>
                  <a:gd name="connsiteX2" fmla="*/ 26581 w 45911"/>
                  <a:gd name="connsiteY2" fmla="*/ 51711 h 57994"/>
                  <a:gd name="connsiteX3" fmla="*/ 18848 w 45911"/>
                  <a:gd name="connsiteY3" fmla="*/ 50020 h 57994"/>
                  <a:gd name="connsiteX4" fmla="*/ 13774 w 45911"/>
                  <a:gd name="connsiteY4" fmla="*/ 45187 h 57994"/>
                  <a:gd name="connsiteX5" fmla="*/ 11116 w 45911"/>
                  <a:gd name="connsiteY5" fmla="*/ 38179 h 57994"/>
                  <a:gd name="connsiteX6" fmla="*/ 10391 w 45911"/>
                  <a:gd name="connsiteY6" fmla="*/ 30205 h 57994"/>
                  <a:gd name="connsiteX7" fmla="*/ 11357 w 45911"/>
                  <a:gd name="connsiteY7" fmla="*/ 21748 h 57994"/>
                  <a:gd name="connsiteX8" fmla="*/ 14257 w 45911"/>
                  <a:gd name="connsiteY8" fmla="*/ 14015 h 57994"/>
                  <a:gd name="connsiteX9" fmla="*/ 19331 w 45911"/>
                  <a:gd name="connsiteY9" fmla="*/ 8457 h 57994"/>
                  <a:gd name="connsiteX10" fmla="*/ 26822 w 45911"/>
                  <a:gd name="connsiteY10" fmla="*/ 6283 h 57994"/>
                  <a:gd name="connsiteX11" fmla="*/ 34555 w 45911"/>
                  <a:gd name="connsiteY11" fmla="*/ 7733 h 57994"/>
                  <a:gd name="connsiteX12" fmla="*/ 39629 w 45911"/>
                  <a:gd name="connsiteY12" fmla="*/ 11599 h 57994"/>
                  <a:gd name="connsiteX13" fmla="*/ 44462 w 45911"/>
                  <a:gd name="connsiteY13" fmla="*/ 4350 h 57994"/>
                  <a:gd name="connsiteX14" fmla="*/ 36488 w 45911"/>
                  <a:gd name="connsiteY14" fmla="*/ 967 h 57994"/>
                  <a:gd name="connsiteX15" fmla="*/ 28030 w 45911"/>
                  <a:gd name="connsiteY15" fmla="*/ 0 h 57994"/>
                  <a:gd name="connsiteX16" fmla="*/ 16432 w 45911"/>
                  <a:gd name="connsiteY16" fmla="*/ 2175 h 57994"/>
                  <a:gd name="connsiteX17" fmla="*/ 7491 w 45911"/>
                  <a:gd name="connsiteY17" fmla="*/ 8216 h 57994"/>
                  <a:gd name="connsiteX18" fmla="*/ 1933 w 45911"/>
                  <a:gd name="connsiteY18" fmla="*/ 17640 h 57994"/>
                  <a:gd name="connsiteX19" fmla="*/ 0 w 45911"/>
                  <a:gd name="connsiteY19" fmla="*/ 29722 h 57994"/>
                  <a:gd name="connsiteX20" fmla="*/ 7008 w 45911"/>
                  <a:gd name="connsiteY20" fmla="*/ 50986 h 57994"/>
                  <a:gd name="connsiteX21" fmla="*/ 26581 w 45911"/>
                  <a:gd name="connsiteY21" fmla="*/ 58236 h 57994"/>
                  <a:gd name="connsiteX22" fmla="*/ 31172 w 45911"/>
                  <a:gd name="connsiteY22" fmla="*/ 57752 h 57994"/>
                  <a:gd name="connsiteX23" fmla="*/ 36246 w 45911"/>
                  <a:gd name="connsiteY23" fmla="*/ 56303 h 57994"/>
                  <a:gd name="connsiteX24" fmla="*/ 41321 w 45911"/>
                  <a:gd name="connsiteY24" fmla="*/ 53403 h 57994"/>
                  <a:gd name="connsiteX25" fmla="*/ 46154 w 45911"/>
                  <a:gd name="connsiteY25" fmla="*/ 48328 h 57994"/>
                  <a:gd name="connsiteX26" fmla="*/ 41804 w 45911"/>
                  <a:gd name="connsiteY26" fmla="*/ 44462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911" h="57994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6" name="Freihandform: Form 65"/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>
                  <a:gd name="connsiteX0" fmla="*/ 9907 w 45911"/>
                  <a:gd name="connsiteY0" fmla="*/ 0 h 84574"/>
                  <a:gd name="connsiteX1" fmla="*/ 0 w 45911"/>
                  <a:gd name="connsiteY1" fmla="*/ 0 h 84574"/>
                  <a:gd name="connsiteX2" fmla="*/ 0 w 45911"/>
                  <a:gd name="connsiteY2" fmla="*/ 86266 h 84574"/>
                  <a:gd name="connsiteX3" fmla="*/ 9907 w 45911"/>
                  <a:gd name="connsiteY3" fmla="*/ 86266 h 84574"/>
                  <a:gd name="connsiteX4" fmla="*/ 9907 w 45911"/>
                  <a:gd name="connsiteY4" fmla="*/ 55094 h 84574"/>
                  <a:gd name="connsiteX5" fmla="*/ 11116 w 45911"/>
                  <a:gd name="connsiteY5" fmla="*/ 47845 h 84574"/>
                  <a:gd name="connsiteX6" fmla="*/ 14499 w 45911"/>
                  <a:gd name="connsiteY6" fmla="*/ 42046 h 84574"/>
                  <a:gd name="connsiteX7" fmla="*/ 19331 w 45911"/>
                  <a:gd name="connsiteY7" fmla="*/ 38179 h 84574"/>
                  <a:gd name="connsiteX8" fmla="*/ 25614 w 45911"/>
                  <a:gd name="connsiteY8" fmla="*/ 36730 h 84574"/>
                  <a:gd name="connsiteX9" fmla="*/ 31655 w 45911"/>
                  <a:gd name="connsiteY9" fmla="*/ 37696 h 84574"/>
                  <a:gd name="connsiteX10" fmla="*/ 35280 w 45911"/>
                  <a:gd name="connsiteY10" fmla="*/ 40596 h 84574"/>
                  <a:gd name="connsiteX11" fmla="*/ 36971 w 45911"/>
                  <a:gd name="connsiteY11" fmla="*/ 45187 h 84574"/>
                  <a:gd name="connsiteX12" fmla="*/ 37454 w 45911"/>
                  <a:gd name="connsiteY12" fmla="*/ 51470 h 84574"/>
                  <a:gd name="connsiteX13" fmla="*/ 37454 w 45911"/>
                  <a:gd name="connsiteY13" fmla="*/ 86024 h 84574"/>
                  <a:gd name="connsiteX14" fmla="*/ 47362 w 45911"/>
                  <a:gd name="connsiteY14" fmla="*/ 86024 h 84574"/>
                  <a:gd name="connsiteX15" fmla="*/ 47362 w 45911"/>
                  <a:gd name="connsiteY15" fmla="*/ 51470 h 84574"/>
                  <a:gd name="connsiteX16" fmla="*/ 46879 w 45911"/>
                  <a:gd name="connsiteY16" fmla="*/ 43012 h 84574"/>
                  <a:gd name="connsiteX17" fmla="*/ 44704 w 45911"/>
                  <a:gd name="connsiteY17" fmla="*/ 36005 h 84574"/>
                  <a:gd name="connsiteX18" fmla="*/ 38904 w 45911"/>
                  <a:gd name="connsiteY18" fmla="*/ 31172 h 84574"/>
                  <a:gd name="connsiteX19" fmla="*/ 28272 w 45911"/>
                  <a:gd name="connsiteY19" fmla="*/ 29239 h 84574"/>
                  <a:gd name="connsiteX20" fmla="*/ 20781 w 45911"/>
                  <a:gd name="connsiteY20" fmla="*/ 30447 h 84574"/>
                  <a:gd name="connsiteX21" fmla="*/ 15465 w 45911"/>
                  <a:gd name="connsiteY21" fmla="*/ 33347 h 84574"/>
                  <a:gd name="connsiteX22" fmla="*/ 12082 w 45911"/>
                  <a:gd name="connsiteY22" fmla="*/ 36730 h 84574"/>
                  <a:gd name="connsiteX23" fmla="*/ 10149 w 45911"/>
                  <a:gd name="connsiteY23" fmla="*/ 39388 h 84574"/>
                  <a:gd name="connsiteX24" fmla="*/ 10149 w 45911"/>
                  <a:gd name="connsiteY24" fmla="*/ 0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5911" h="84574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53" name="Freihandform: Form 52"/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>
                <a:gd name="connsiteX0" fmla="*/ 10149 w 57994"/>
                <a:gd name="connsiteY0" fmla="*/ 78292 h 77325"/>
                <a:gd name="connsiteX1" fmla="*/ 10149 w 57994"/>
                <a:gd name="connsiteY1" fmla="*/ 40837 h 77325"/>
                <a:gd name="connsiteX2" fmla="*/ 48812 w 57994"/>
                <a:gd name="connsiteY2" fmla="*/ 40837 h 77325"/>
                <a:gd name="connsiteX3" fmla="*/ 48812 w 57994"/>
                <a:gd name="connsiteY3" fmla="*/ 78292 h 77325"/>
                <a:gd name="connsiteX4" fmla="*/ 58961 w 57994"/>
                <a:gd name="connsiteY4" fmla="*/ 78292 h 77325"/>
                <a:gd name="connsiteX5" fmla="*/ 58961 w 57994"/>
                <a:gd name="connsiteY5" fmla="*/ 0 h 77325"/>
                <a:gd name="connsiteX6" fmla="*/ 48812 w 57994"/>
                <a:gd name="connsiteY6" fmla="*/ 0 h 77325"/>
                <a:gd name="connsiteX7" fmla="*/ 48812 w 57994"/>
                <a:gd name="connsiteY7" fmla="*/ 34071 h 77325"/>
                <a:gd name="connsiteX8" fmla="*/ 10149 w 57994"/>
                <a:gd name="connsiteY8" fmla="*/ 34071 h 77325"/>
                <a:gd name="connsiteX9" fmla="*/ 10149 w 57994"/>
                <a:gd name="connsiteY9" fmla="*/ 0 h 77325"/>
                <a:gd name="connsiteX10" fmla="*/ 0 w 57994"/>
                <a:gd name="connsiteY10" fmla="*/ 0 h 77325"/>
                <a:gd name="connsiteX11" fmla="*/ 0 w 57994"/>
                <a:gd name="connsiteY11" fmla="*/ 78292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58" name="Freihandform: Form 57"/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5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59" name="Freihandform: Form 58"/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60" name="Grafik 9"/>
            <p:cNvGrpSpPr/>
            <p:nvPr/>
          </p:nvGrpSpPr>
          <p:grpSpPr>
            <a:xfrm>
              <a:off x="10321916" y="1110575"/>
              <a:ext cx="1399106" cy="241642"/>
              <a:chOff x="10321916" y="1110575"/>
              <a:chExt cx="1399106" cy="241642"/>
            </a:xfrm>
            <a:solidFill>
              <a:schemeClr val="accent1"/>
            </a:solidFill>
          </p:grpSpPr>
          <p:sp>
            <p:nvSpPr>
              <p:cNvPr id="61" name="Freihandform: Form 60"/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2" name="Freihandform: Form 61"/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>
                  <a:gd name="connsiteX0" fmla="*/ 9907 w 48328"/>
                  <a:gd name="connsiteY0" fmla="*/ 24647 h 57994"/>
                  <a:gd name="connsiteX1" fmla="*/ 11599 w 48328"/>
                  <a:gd name="connsiteY1" fmla="*/ 17640 h 57994"/>
                  <a:gd name="connsiteX2" fmla="*/ 14740 w 48328"/>
                  <a:gd name="connsiteY2" fmla="*/ 11840 h 57994"/>
                  <a:gd name="connsiteX3" fmla="*/ 19331 w 48328"/>
                  <a:gd name="connsiteY3" fmla="*/ 7733 h 57994"/>
                  <a:gd name="connsiteX4" fmla="*/ 25372 w 48328"/>
                  <a:gd name="connsiteY4" fmla="*/ 6283 h 57994"/>
                  <a:gd name="connsiteX5" fmla="*/ 33830 w 48328"/>
                  <a:gd name="connsiteY5" fmla="*/ 10874 h 57994"/>
                  <a:gd name="connsiteX6" fmla="*/ 36971 w 48328"/>
                  <a:gd name="connsiteY6" fmla="*/ 22956 h 57994"/>
                  <a:gd name="connsiteX7" fmla="*/ 36971 w 48328"/>
                  <a:gd name="connsiteY7" fmla="*/ 24889 h 57994"/>
                  <a:gd name="connsiteX8" fmla="*/ 9907 w 48328"/>
                  <a:gd name="connsiteY8" fmla="*/ 24889 h 57994"/>
                  <a:gd name="connsiteX9" fmla="*/ 9666 w 48328"/>
                  <a:gd name="connsiteY9" fmla="*/ 30930 h 57994"/>
                  <a:gd name="connsiteX10" fmla="*/ 47120 w 48328"/>
                  <a:gd name="connsiteY10" fmla="*/ 30930 h 57994"/>
                  <a:gd name="connsiteX11" fmla="*/ 47120 w 48328"/>
                  <a:gd name="connsiteY11" fmla="*/ 25372 h 57994"/>
                  <a:gd name="connsiteX12" fmla="*/ 46154 w 48328"/>
                  <a:gd name="connsiteY12" fmla="*/ 16190 h 57994"/>
                  <a:gd name="connsiteX13" fmla="*/ 42529 w 48328"/>
                  <a:gd name="connsiteY13" fmla="*/ 7974 h 57994"/>
                  <a:gd name="connsiteX14" fmla="*/ 35763 w 48328"/>
                  <a:gd name="connsiteY14" fmla="*/ 2175 h 57994"/>
                  <a:gd name="connsiteX15" fmla="*/ 25131 w 48328"/>
                  <a:gd name="connsiteY15" fmla="*/ 0 h 57994"/>
                  <a:gd name="connsiteX16" fmla="*/ 15223 w 48328"/>
                  <a:gd name="connsiteY16" fmla="*/ 2175 h 57994"/>
                  <a:gd name="connsiteX17" fmla="*/ 7249 w 48328"/>
                  <a:gd name="connsiteY17" fmla="*/ 8216 h 57994"/>
                  <a:gd name="connsiteX18" fmla="*/ 1933 w 48328"/>
                  <a:gd name="connsiteY18" fmla="*/ 17398 h 57994"/>
                  <a:gd name="connsiteX19" fmla="*/ 0 w 48328"/>
                  <a:gd name="connsiteY19" fmla="*/ 29239 h 57994"/>
                  <a:gd name="connsiteX20" fmla="*/ 6766 w 48328"/>
                  <a:gd name="connsiteY20" fmla="*/ 50986 h 57994"/>
                  <a:gd name="connsiteX21" fmla="*/ 26581 w 48328"/>
                  <a:gd name="connsiteY21" fmla="*/ 58477 h 57994"/>
                  <a:gd name="connsiteX22" fmla="*/ 38663 w 48328"/>
                  <a:gd name="connsiteY22" fmla="*/ 55819 h 57994"/>
                  <a:gd name="connsiteX23" fmla="*/ 48328 w 48328"/>
                  <a:gd name="connsiteY23" fmla="*/ 47845 h 57994"/>
                  <a:gd name="connsiteX24" fmla="*/ 44462 w 48328"/>
                  <a:gd name="connsiteY24" fmla="*/ 43737 h 57994"/>
                  <a:gd name="connsiteX25" fmla="*/ 35038 w 48328"/>
                  <a:gd name="connsiteY25" fmla="*/ 50261 h 57994"/>
                  <a:gd name="connsiteX26" fmla="*/ 27306 w 48328"/>
                  <a:gd name="connsiteY26" fmla="*/ 51711 h 57994"/>
                  <a:gd name="connsiteX27" fmla="*/ 14740 w 48328"/>
                  <a:gd name="connsiteY27" fmla="*/ 46395 h 57994"/>
                  <a:gd name="connsiteX28" fmla="*/ 9666 w 48328"/>
                  <a:gd name="connsiteY28" fmla="*/ 30930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8328" h="57994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3" name="Freihandform: Form 62"/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>
                  <a:gd name="connsiteX0" fmla="*/ 1181145 w 1179211"/>
                  <a:gd name="connsiteY0" fmla="*/ 2658 h 84574"/>
                  <a:gd name="connsiteX1" fmla="*/ 1176071 w 1179211"/>
                  <a:gd name="connsiteY1" fmla="*/ 725 h 84574"/>
                  <a:gd name="connsiteX2" fmla="*/ 1168580 w 1179211"/>
                  <a:gd name="connsiteY2" fmla="*/ 0 h 84574"/>
                  <a:gd name="connsiteX3" fmla="*/ 1158672 w 1179211"/>
                  <a:gd name="connsiteY3" fmla="*/ 1933 h 84574"/>
                  <a:gd name="connsiteX4" fmla="*/ 1151182 w 1179211"/>
                  <a:gd name="connsiteY4" fmla="*/ 8941 h 84574"/>
                  <a:gd name="connsiteX5" fmla="*/ 1148282 w 1179211"/>
                  <a:gd name="connsiteY5" fmla="*/ 16915 h 84574"/>
                  <a:gd name="connsiteX6" fmla="*/ 1147799 w 1179211"/>
                  <a:gd name="connsiteY6" fmla="*/ 25131 h 84574"/>
                  <a:gd name="connsiteX7" fmla="*/ 1147799 w 1179211"/>
                  <a:gd name="connsiteY7" fmla="*/ 29239 h 84574"/>
                  <a:gd name="connsiteX8" fmla="*/ 1137891 w 1179211"/>
                  <a:gd name="connsiteY8" fmla="*/ 29239 h 84574"/>
                  <a:gd name="connsiteX9" fmla="*/ 1137891 w 1179211"/>
                  <a:gd name="connsiteY9" fmla="*/ 35521 h 84574"/>
                  <a:gd name="connsiteX10" fmla="*/ 1147799 w 1179211"/>
                  <a:gd name="connsiteY10" fmla="*/ 35521 h 84574"/>
                  <a:gd name="connsiteX11" fmla="*/ 1147799 w 1179211"/>
                  <a:gd name="connsiteY11" fmla="*/ 84333 h 84574"/>
                  <a:gd name="connsiteX12" fmla="*/ 1157223 w 1179211"/>
                  <a:gd name="connsiteY12" fmla="*/ 84333 h 84574"/>
                  <a:gd name="connsiteX13" fmla="*/ 1157223 w 1179211"/>
                  <a:gd name="connsiteY13" fmla="*/ 35280 h 84574"/>
                  <a:gd name="connsiteX14" fmla="*/ 1172446 w 1179211"/>
                  <a:gd name="connsiteY14" fmla="*/ 35280 h 84574"/>
                  <a:gd name="connsiteX15" fmla="*/ 1172446 w 1179211"/>
                  <a:gd name="connsiteY15" fmla="*/ 28997 h 84574"/>
                  <a:gd name="connsiteX16" fmla="*/ 1157223 w 1179211"/>
                  <a:gd name="connsiteY16" fmla="*/ 28997 h 84574"/>
                  <a:gd name="connsiteX17" fmla="*/ 1157223 w 1179211"/>
                  <a:gd name="connsiteY17" fmla="*/ 25372 h 84574"/>
                  <a:gd name="connsiteX18" fmla="*/ 1157464 w 1179211"/>
                  <a:gd name="connsiteY18" fmla="*/ 18606 h 84574"/>
                  <a:gd name="connsiteX19" fmla="*/ 1158672 w 1179211"/>
                  <a:gd name="connsiteY19" fmla="*/ 12324 h 84574"/>
                  <a:gd name="connsiteX20" fmla="*/ 1161572 w 1179211"/>
                  <a:gd name="connsiteY20" fmla="*/ 7733 h 84574"/>
                  <a:gd name="connsiteX21" fmla="*/ 1167130 w 1179211"/>
                  <a:gd name="connsiteY21" fmla="*/ 5799 h 84574"/>
                  <a:gd name="connsiteX22" fmla="*/ 1173413 w 1179211"/>
                  <a:gd name="connsiteY22" fmla="*/ 7008 h 84574"/>
                  <a:gd name="connsiteX23" fmla="*/ 1177762 w 1179211"/>
                  <a:gd name="connsiteY23" fmla="*/ 9666 h 84574"/>
                  <a:gd name="connsiteX24" fmla="*/ 1181145 w 1179211"/>
                  <a:gd name="connsiteY24" fmla="*/ 2658 h 84574"/>
                  <a:gd name="connsiteX25" fmla="*/ 1092946 w 1179211"/>
                  <a:gd name="connsiteY25" fmla="*/ 84091 h 84574"/>
                  <a:gd name="connsiteX26" fmla="*/ 1102370 w 1179211"/>
                  <a:gd name="connsiteY26" fmla="*/ 84091 h 84574"/>
                  <a:gd name="connsiteX27" fmla="*/ 1102370 w 1179211"/>
                  <a:gd name="connsiteY27" fmla="*/ 57511 h 84574"/>
                  <a:gd name="connsiteX28" fmla="*/ 1102612 w 1179211"/>
                  <a:gd name="connsiteY28" fmla="*/ 51953 h 84574"/>
                  <a:gd name="connsiteX29" fmla="*/ 1103337 w 1179211"/>
                  <a:gd name="connsiteY29" fmla="*/ 46637 h 84574"/>
                  <a:gd name="connsiteX30" fmla="*/ 1107444 w 1179211"/>
                  <a:gd name="connsiteY30" fmla="*/ 37938 h 84574"/>
                  <a:gd name="connsiteX31" fmla="*/ 1113485 w 1179211"/>
                  <a:gd name="connsiteY31" fmla="*/ 34555 h 84574"/>
                  <a:gd name="connsiteX32" fmla="*/ 1119526 w 1179211"/>
                  <a:gd name="connsiteY32" fmla="*/ 40596 h 84574"/>
                  <a:gd name="connsiteX33" fmla="*/ 1127742 w 1179211"/>
                  <a:gd name="connsiteY33" fmla="*/ 37696 h 84574"/>
                  <a:gd name="connsiteX34" fmla="*/ 1126534 w 1179211"/>
                  <a:gd name="connsiteY34" fmla="*/ 32863 h 84574"/>
                  <a:gd name="connsiteX35" fmla="*/ 1124118 w 1179211"/>
                  <a:gd name="connsiteY35" fmla="*/ 29722 h 84574"/>
                  <a:gd name="connsiteX36" fmla="*/ 1120735 w 1179211"/>
                  <a:gd name="connsiteY36" fmla="*/ 28030 h 84574"/>
                  <a:gd name="connsiteX37" fmla="*/ 1117352 w 1179211"/>
                  <a:gd name="connsiteY37" fmla="*/ 27547 h 84574"/>
                  <a:gd name="connsiteX38" fmla="*/ 1108653 w 1179211"/>
                  <a:gd name="connsiteY38" fmla="*/ 30205 h 84574"/>
                  <a:gd name="connsiteX39" fmla="*/ 1102370 w 1179211"/>
                  <a:gd name="connsiteY39" fmla="*/ 37696 h 84574"/>
                  <a:gd name="connsiteX40" fmla="*/ 1101162 w 1179211"/>
                  <a:gd name="connsiteY40" fmla="*/ 28272 h 84574"/>
                  <a:gd name="connsiteX41" fmla="*/ 1091738 w 1179211"/>
                  <a:gd name="connsiteY41" fmla="*/ 29239 h 84574"/>
                  <a:gd name="connsiteX42" fmla="*/ 1091979 w 1179211"/>
                  <a:gd name="connsiteY42" fmla="*/ 31413 h 84574"/>
                  <a:gd name="connsiteX43" fmla="*/ 1092463 w 1179211"/>
                  <a:gd name="connsiteY43" fmla="*/ 35038 h 84574"/>
                  <a:gd name="connsiteX44" fmla="*/ 1092704 w 1179211"/>
                  <a:gd name="connsiteY44" fmla="*/ 39146 h 84574"/>
                  <a:gd name="connsiteX45" fmla="*/ 1092946 w 1179211"/>
                  <a:gd name="connsiteY45" fmla="*/ 43254 h 84574"/>
                  <a:gd name="connsiteX46" fmla="*/ 1092946 w 1179211"/>
                  <a:gd name="connsiteY46" fmla="*/ 84091 h 84574"/>
                  <a:gd name="connsiteX47" fmla="*/ 1062016 w 1179211"/>
                  <a:gd name="connsiteY47" fmla="*/ 72251 h 84574"/>
                  <a:gd name="connsiteX48" fmla="*/ 1049934 w 1179211"/>
                  <a:gd name="connsiteY48" fmla="*/ 78292 h 84574"/>
                  <a:gd name="connsiteX49" fmla="*/ 1037852 w 1179211"/>
                  <a:gd name="connsiteY49" fmla="*/ 72251 h 84574"/>
                  <a:gd name="connsiteX50" fmla="*/ 1033502 w 1179211"/>
                  <a:gd name="connsiteY50" fmla="*/ 55819 h 84574"/>
                  <a:gd name="connsiteX51" fmla="*/ 1037852 w 1179211"/>
                  <a:gd name="connsiteY51" fmla="*/ 39629 h 84574"/>
                  <a:gd name="connsiteX52" fmla="*/ 1050175 w 1179211"/>
                  <a:gd name="connsiteY52" fmla="*/ 33588 h 84574"/>
                  <a:gd name="connsiteX53" fmla="*/ 1062499 w 1179211"/>
                  <a:gd name="connsiteY53" fmla="*/ 39629 h 84574"/>
                  <a:gd name="connsiteX54" fmla="*/ 1066849 w 1179211"/>
                  <a:gd name="connsiteY54" fmla="*/ 55819 h 84574"/>
                  <a:gd name="connsiteX55" fmla="*/ 1062016 w 1179211"/>
                  <a:gd name="connsiteY55" fmla="*/ 72251 h 84574"/>
                  <a:gd name="connsiteX56" fmla="*/ 1075306 w 1179211"/>
                  <a:gd name="connsiteY56" fmla="*/ 44462 h 84574"/>
                  <a:gd name="connsiteX57" fmla="*/ 1070232 w 1179211"/>
                  <a:gd name="connsiteY57" fmla="*/ 35280 h 84574"/>
                  <a:gd name="connsiteX58" fmla="*/ 1061774 w 1179211"/>
                  <a:gd name="connsiteY58" fmla="*/ 29480 h 84574"/>
                  <a:gd name="connsiteX59" fmla="*/ 1050175 w 1179211"/>
                  <a:gd name="connsiteY59" fmla="*/ 27306 h 84574"/>
                  <a:gd name="connsiteX60" fmla="*/ 1038576 w 1179211"/>
                  <a:gd name="connsiteY60" fmla="*/ 29480 h 84574"/>
                  <a:gd name="connsiteX61" fmla="*/ 1030119 w 1179211"/>
                  <a:gd name="connsiteY61" fmla="*/ 35280 h 84574"/>
                  <a:gd name="connsiteX62" fmla="*/ 1024803 w 1179211"/>
                  <a:gd name="connsiteY62" fmla="*/ 44462 h 84574"/>
                  <a:gd name="connsiteX63" fmla="*/ 1023111 w 1179211"/>
                  <a:gd name="connsiteY63" fmla="*/ 56303 h 84574"/>
                  <a:gd name="connsiteX64" fmla="*/ 1025286 w 1179211"/>
                  <a:gd name="connsiteY64" fmla="*/ 68626 h 84574"/>
                  <a:gd name="connsiteX65" fmla="*/ 1031086 w 1179211"/>
                  <a:gd name="connsiteY65" fmla="*/ 77809 h 84574"/>
                  <a:gd name="connsiteX66" fmla="*/ 1039785 w 1179211"/>
                  <a:gd name="connsiteY66" fmla="*/ 83608 h 84574"/>
                  <a:gd name="connsiteX67" fmla="*/ 1050417 w 1179211"/>
                  <a:gd name="connsiteY67" fmla="*/ 85783 h 84574"/>
                  <a:gd name="connsiteX68" fmla="*/ 1061049 w 1179211"/>
                  <a:gd name="connsiteY68" fmla="*/ 83608 h 84574"/>
                  <a:gd name="connsiteX69" fmla="*/ 1069748 w 1179211"/>
                  <a:gd name="connsiteY69" fmla="*/ 77809 h 84574"/>
                  <a:gd name="connsiteX70" fmla="*/ 1075548 w 1179211"/>
                  <a:gd name="connsiteY70" fmla="*/ 68626 h 84574"/>
                  <a:gd name="connsiteX71" fmla="*/ 1077722 w 1179211"/>
                  <a:gd name="connsiteY71" fmla="*/ 56303 h 84574"/>
                  <a:gd name="connsiteX72" fmla="*/ 1075306 w 1179211"/>
                  <a:gd name="connsiteY72" fmla="*/ 44462 h 84574"/>
                  <a:gd name="connsiteX73" fmla="*/ 998464 w 1179211"/>
                  <a:gd name="connsiteY73" fmla="*/ 84816 h 84574"/>
                  <a:gd name="connsiteX74" fmla="*/ 1007888 w 1179211"/>
                  <a:gd name="connsiteY74" fmla="*/ 83850 h 84574"/>
                  <a:gd name="connsiteX75" fmla="*/ 1007646 w 1179211"/>
                  <a:gd name="connsiteY75" fmla="*/ 81675 h 84574"/>
                  <a:gd name="connsiteX76" fmla="*/ 1007163 w 1179211"/>
                  <a:gd name="connsiteY76" fmla="*/ 78050 h 84574"/>
                  <a:gd name="connsiteX77" fmla="*/ 1006921 w 1179211"/>
                  <a:gd name="connsiteY77" fmla="*/ 73942 h 84574"/>
                  <a:gd name="connsiteX78" fmla="*/ 1006680 w 1179211"/>
                  <a:gd name="connsiteY78" fmla="*/ 69834 h 84574"/>
                  <a:gd name="connsiteX79" fmla="*/ 1006680 w 1179211"/>
                  <a:gd name="connsiteY79" fmla="*/ 483 h 84574"/>
                  <a:gd name="connsiteX80" fmla="*/ 997497 w 1179211"/>
                  <a:gd name="connsiteY80" fmla="*/ 483 h 84574"/>
                  <a:gd name="connsiteX81" fmla="*/ 997497 w 1179211"/>
                  <a:gd name="connsiteY81" fmla="*/ 36730 h 84574"/>
                  <a:gd name="connsiteX82" fmla="*/ 990973 w 1179211"/>
                  <a:gd name="connsiteY82" fmla="*/ 29964 h 84574"/>
                  <a:gd name="connsiteX83" fmla="*/ 980341 w 1179211"/>
                  <a:gd name="connsiteY83" fmla="*/ 27064 h 84574"/>
                  <a:gd name="connsiteX84" fmla="*/ 970675 w 1179211"/>
                  <a:gd name="connsiteY84" fmla="*/ 28997 h 84574"/>
                  <a:gd name="connsiteX85" fmla="*/ 962701 w 1179211"/>
                  <a:gd name="connsiteY85" fmla="*/ 34555 h 84574"/>
                  <a:gd name="connsiteX86" fmla="*/ 957385 w 1179211"/>
                  <a:gd name="connsiteY86" fmla="*/ 43737 h 84574"/>
                  <a:gd name="connsiteX87" fmla="*/ 955452 w 1179211"/>
                  <a:gd name="connsiteY87" fmla="*/ 56544 h 84574"/>
                  <a:gd name="connsiteX88" fmla="*/ 956902 w 1179211"/>
                  <a:gd name="connsiteY88" fmla="*/ 67660 h 84574"/>
                  <a:gd name="connsiteX89" fmla="*/ 961251 w 1179211"/>
                  <a:gd name="connsiteY89" fmla="*/ 76842 h 84574"/>
                  <a:gd name="connsiteX90" fmla="*/ 968742 w 1179211"/>
                  <a:gd name="connsiteY90" fmla="*/ 83125 h 84574"/>
                  <a:gd name="connsiteX91" fmla="*/ 979616 w 1179211"/>
                  <a:gd name="connsiteY91" fmla="*/ 85300 h 84574"/>
                  <a:gd name="connsiteX92" fmla="*/ 986623 w 1179211"/>
                  <a:gd name="connsiteY92" fmla="*/ 84091 h 84574"/>
                  <a:gd name="connsiteX93" fmla="*/ 991698 w 1179211"/>
                  <a:gd name="connsiteY93" fmla="*/ 81433 h 84574"/>
                  <a:gd name="connsiteX94" fmla="*/ 995081 w 1179211"/>
                  <a:gd name="connsiteY94" fmla="*/ 78050 h 84574"/>
                  <a:gd name="connsiteX95" fmla="*/ 997014 w 1179211"/>
                  <a:gd name="connsiteY95" fmla="*/ 74909 h 84574"/>
                  <a:gd name="connsiteX96" fmla="*/ 998464 w 1179211"/>
                  <a:gd name="connsiteY96" fmla="*/ 84816 h 84574"/>
                  <a:gd name="connsiteX97" fmla="*/ 996048 w 1179211"/>
                  <a:gd name="connsiteY97" fmla="*/ 67660 h 84574"/>
                  <a:gd name="connsiteX98" fmla="*/ 991456 w 1179211"/>
                  <a:gd name="connsiteY98" fmla="*/ 74667 h 84574"/>
                  <a:gd name="connsiteX99" fmla="*/ 985657 w 1179211"/>
                  <a:gd name="connsiteY99" fmla="*/ 78050 h 84574"/>
                  <a:gd name="connsiteX100" fmla="*/ 980582 w 1179211"/>
                  <a:gd name="connsiteY100" fmla="*/ 78775 h 84574"/>
                  <a:gd name="connsiteX101" fmla="*/ 974058 w 1179211"/>
                  <a:gd name="connsiteY101" fmla="*/ 77084 h 84574"/>
                  <a:gd name="connsiteX102" fmla="*/ 969467 w 1179211"/>
                  <a:gd name="connsiteY102" fmla="*/ 72493 h 84574"/>
                  <a:gd name="connsiteX103" fmla="*/ 966809 w 1179211"/>
                  <a:gd name="connsiteY103" fmla="*/ 65243 h 84574"/>
                  <a:gd name="connsiteX104" fmla="*/ 965842 w 1179211"/>
                  <a:gd name="connsiteY104" fmla="*/ 56303 h 84574"/>
                  <a:gd name="connsiteX105" fmla="*/ 967051 w 1179211"/>
                  <a:gd name="connsiteY105" fmla="*/ 47362 h 84574"/>
                  <a:gd name="connsiteX106" fmla="*/ 970192 w 1179211"/>
                  <a:gd name="connsiteY106" fmla="*/ 40354 h 84574"/>
                  <a:gd name="connsiteX107" fmla="*/ 975266 w 1179211"/>
                  <a:gd name="connsiteY107" fmla="*/ 36005 h 84574"/>
                  <a:gd name="connsiteX108" fmla="*/ 981549 w 1179211"/>
                  <a:gd name="connsiteY108" fmla="*/ 34555 h 84574"/>
                  <a:gd name="connsiteX109" fmla="*/ 987832 w 1179211"/>
                  <a:gd name="connsiteY109" fmla="*/ 35763 h 84574"/>
                  <a:gd name="connsiteX110" fmla="*/ 992906 w 1179211"/>
                  <a:gd name="connsiteY110" fmla="*/ 39629 h 84574"/>
                  <a:gd name="connsiteX111" fmla="*/ 996531 w 1179211"/>
                  <a:gd name="connsiteY111" fmla="*/ 46395 h 84574"/>
                  <a:gd name="connsiteX112" fmla="*/ 997739 w 1179211"/>
                  <a:gd name="connsiteY112" fmla="*/ 56061 h 84574"/>
                  <a:gd name="connsiteX113" fmla="*/ 996048 w 1179211"/>
                  <a:gd name="connsiteY113" fmla="*/ 67660 h 84574"/>
                  <a:gd name="connsiteX114" fmla="*/ 938537 w 1179211"/>
                  <a:gd name="connsiteY114" fmla="*/ 725 h 84574"/>
                  <a:gd name="connsiteX115" fmla="*/ 928629 w 1179211"/>
                  <a:gd name="connsiteY115" fmla="*/ 725 h 84574"/>
                  <a:gd name="connsiteX116" fmla="*/ 928629 w 1179211"/>
                  <a:gd name="connsiteY116" fmla="*/ 84333 h 84574"/>
                  <a:gd name="connsiteX117" fmla="*/ 938537 w 1179211"/>
                  <a:gd name="connsiteY117" fmla="*/ 84333 h 84574"/>
                  <a:gd name="connsiteX118" fmla="*/ 938537 w 1179211"/>
                  <a:gd name="connsiteY118" fmla="*/ 725 h 84574"/>
                  <a:gd name="connsiteX119" fmla="*/ 897699 w 1179211"/>
                  <a:gd name="connsiteY119" fmla="*/ 38179 h 84574"/>
                  <a:gd name="connsiteX120" fmla="*/ 900841 w 1179211"/>
                  <a:gd name="connsiteY120" fmla="*/ 50262 h 84574"/>
                  <a:gd name="connsiteX121" fmla="*/ 900841 w 1179211"/>
                  <a:gd name="connsiteY121" fmla="*/ 52195 h 84574"/>
                  <a:gd name="connsiteX122" fmla="*/ 873535 w 1179211"/>
                  <a:gd name="connsiteY122" fmla="*/ 52195 h 84574"/>
                  <a:gd name="connsiteX123" fmla="*/ 875227 w 1179211"/>
                  <a:gd name="connsiteY123" fmla="*/ 45187 h 84574"/>
                  <a:gd name="connsiteX124" fmla="*/ 878368 w 1179211"/>
                  <a:gd name="connsiteY124" fmla="*/ 39388 h 84574"/>
                  <a:gd name="connsiteX125" fmla="*/ 882959 w 1179211"/>
                  <a:gd name="connsiteY125" fmla="*/ 35280 h 84574"/>
                  <a:gd name="connsiteX126" fmla="*/ 889000 w 1179211"/>
                  <a:gd name="connsiteY126" fmla="*/ 33830 h 84574"/>
                  <a:gd name="connsiteX127" fmla="*/ 897699 w 1179211"/>
                  <a:gd name="connsiteY127" fmla="*/ 38179 h 84574"/>
                  <a:gd name="connsiteX128" fmla="*/ 910748 w 1179211"/>
                  <a:gd name="connsiteY128" fmla="*/ 58236 h 84574"/>
                  <a:gd name="connsiteX129" fmla="*/ 910748 w 1179211"/>
                  <a:gd name="connsiteY129" fmla="*/ 52678 h 84574"/>
                  <a:gd name="connsiteX130" fmla="*/ 909781 w 1179211"/>
                  <a:gd name="connsiteY130" fmla="*/ 43496 h 84574"/>
                  <a:gd name="connsiteX131" fmla="*/ 906157 w 1179211"/>
                  <a:gd name="connsiteY131" fmla="*/ 35280 h 84574"/>
                  <a:gd name="connsiteX132" fmla="*/ 899391 w 1179211"/>
                  <a:gd name="connsiteY132" fmla="*/ 29480 h 84574"/>
                  <a:gd name="connsiteX133" fmla="*/ 888759 w 1179211"/>
                  <a:gd name="connsiteY133" fmla="*/ 27306 h 84574"/>
                  <a:gd name="connsiteX134" fmla="*/ 878851 w 1179211"/>
                  <a:gd name="connsiteY134" fmla="*/ 29480 h 84574"/>
                  <a:gd name="connsiteX135" fmla="*/ 870877 w 1179211"/>
                  <a:gd name="connsiteY135" fmla="*/ 35521 h 84574"/>
                  <a:gd name="connsiteX136" fmla="*/ 865561 w 1179211"/>
                  <a:gd name="connsiteY136" fmla="*/ 44704 h 84574"/>
                  <a:gd name="connsiteX137" fmla="*/ 863628 w 1179211"/>
                  <a:gd name="connsiteY137" fmla="*/ 56544 h 84574"/>
                  <a:gd name="connsiteX138" fmla="*/ 870394 w 1179211"/>
                  <a:gd name="connsiteY138" fmla="*/ 78292 h 84574"/>
                  <a:gd name="connsiteX139" fmla="*/ 890208 w 1179211"/>
                  <a:gd name="connsiteY139" fmla="*/ 85783 h 84574"/>
                  <a:gd name="connsiteX140" fmla="*/ 902290 w 1179211"/>
                  <a:gd name="connsiteY140" fmla="*/ 83125 h 84574"/>
                  <a:gd name="connsiteX141" fmla="*/ 911956 w 1179211"/>
                  <a:gd name="connsiteY141" fmla="*/ 75151 h 84574"/>
                  <a:gd name="connsiteX142" fmla="*/ 908090 w 1179211"/>
                  <a:gd name="connsiteY142" fmla="*/ 71043 h 84574"/>
                  <a:gd name="connsiteX143" fmla="*/ 898666 w 1179211"/>
                  <a:gd name="connsiteY143" fmla="*/ 77567 h 84574"/>
                  <a:gd name="connsiteX144" fmla="*/ 890933 w 1179211"/>
                  <a:gd name="connsiteY144" fmla="*/ 79017 h 84574"/>
                  <a:gd name="connsiteX145" fmla="*/ 878368 w 1179211"/>
                  <a:gd name="connsiteY145" fmla="*/ 73701 h 84574"/>
                  <a:gd name="connsiteX146" fmla="*/ 873777 w 1179211"/>
                  <a:gd name="connsiteY146" fmla="*/ 58477 h 84574"/>
                  <a:gd name="connsiteX147" fmla="*/ 910748 w 1179211"/>
                  <a:gd name="connsiteY147" fmla="*/ 58477 h 84574"/>
                  <a:gd name="connsiteX148" fmla="*/ 848404 w 1179211"/>
                  <a:gd name="connsiteY148" fmla="*/ 61377 h 84574"/>
                  <a:gd name="connsiteX149" fmla="*/ 844296 w 1179211"/>
                  <a:gd name="connsiteY149" fmla="*/ 56544 h 84574"/>
                  <a:gd name="connsiteX150" fmla="*/ 838980 w 1179211"/>
                  <a:gd name="connsiteY150" fmla="*/ 53403 h 84574"/>
                  <a:gd name="connsiteX151" fmla="*/ 833181 w 1179211"/>
                  <a:gd name="connsiteY151" fmla="*/ 51470 h 84574"/>
                  <a:gd name="connsiteX152" fmla="*/ 824723 w 1179211"/>
                  <a:gd name="connsiteY152" fmla="*/ 47603 h 84574"/>
                  <a:gd name="connsiteX153" fmla="*/ 821582 w 1179211"/>
                  <a:gd name="connsiteY153" fmla="*/ 40837 h 84574"/>
                  <a:gd name="connsiteX154" fmla="*/ 824482 w 1179211"/>
                  <a:gd name="connsiteY154" fmla="*/ 35280 h 84574"/>
                  <a:gd name="connsiteX155" fmla="*/ 831731 w 1179211"/>
                  <a:gd name="connsiteY155" fmla="*/ 33105 h 84574"/>
                  <a:gd name="connsiteX156" fmla="*/ 838980 w 1179211"/>
                  <a:gd name="connsiteY156" fmla="*/ 34796 h 84574"/>
                  <a:gd name="connsiteX157" fmla="*/ 843572 w 1179211"/>
                  <a:gd name="connsiteY157" fmla="*/ 38421 h 84574"/>
                  <a:gd name="connsiteX158" fmla="*/ 848404 w 1179211"/>
                  <a:gd name="connsiteY158" fmla="*/ 32380 h 84574"/>
                  <a:gd name="connsiteX159" fmla="*/ 842605 w 1179211"/>
                  <a:gd name="connsiteY159" fmla="*/ 28997 h 84574"/>
                  <a:gd name="connsiteX160" fmla="*/ 832214 w 1179211"/>
                  <a:gd name="connsiteY160" fmla="*/ 27306 h 84574"/>
                  <a:gd name="connsiteX161" fmla="*/ 824723 w 1179211"/>
                  <a:gd name="connsiteY161" fmla="*/ 28272 h 84574"/>
                  <a:gd name="connsiteX162" fmla="*/ 818441 w 1179211"/>
                  <a:gd name="connsiteY162" fmla="*/ 31172 h 84574"/>
                  <a:gd name="connsiteX163" fmla="*/ 814091 w 1179211"/>
                  <a:gd name="connsiteY163" fmla="*/ 36005 h 84574"/>
                  <a:gd name="connsiteX164" fmla="*/ 812400 w 1179211"/>
                  <a:gd name="connsiteY164" fmla="*/ 42771 h 84574"/>
                  <a:gd name="connsiteX165" fmla="*/ 813850 w 1179211"/>
                  <a:gd name="connsiteY165" fmla="*/ 50020 h 84574"/>
                  <a:gd name="connsiteX166" fmla="*/ 817716 w 1179211"/>
                  <a:gd name="connsiteY166" fmla="*/ 54853 h 84574"/>
                  <a:gd name="connsiteX167" fmla="*/ 822790 w 1179211"/>
                  <a:gd name="connsiteY167" fmla="*/ 57752 h 84574"/>
                  <a:gd name="connsiteX168" fmla="*/ 828106 w 1179211"/>
                  <a:gd name="connsiteY168" fmla="*/ 59686 h 84574"/>
                  <a:gd name="connsiteX169" fmla="*/ 836564 w 1179211"/>
                  <a:gd name="connsiteY169" fmla="*/ 63310 h 84574"/>
                  <a:gd name="connsiteX170" fmla="*/ 839705 w 1179211"/>
                  <a:gd name="connsiteY170" fmla="*/ 70559 h 84574"/>
                  <a:gd name="connsiteX171" fmla="*/ 837047 w 1179211"/>
                  <a:gd name="connsiteY171" fmla="*/ 77325 h 84574"/>
                  <a:gd name="connsiteX172" fmla="*/ 829556 w 1179211"/>
                  <a:gd name="connsiteY172" fmla="*/ 79742 h 84574"/>
                  <a:gd name="connsiteX173" fmla="*/ 824723 w 1179211"/>
                  <a:gd name="connsiteY173" fmla="*/ 79017 h 84574"/>
                  <a:gd name="connsiteX174" fmla="*/ 820616 w 1179211"/>
                  <a:gd name="connsiteY174" fmla="*/ 76842 h 84574"/>
                  <a:gd name="connsiteX175" fmla="*/ 817233 w 1179211"/>
                  <a:gd name="connsiteY175" fmla="*/ 74184 h 84574"/>
                  <a:gd name="connsiteX176" fmla="*/ 814816 w 1179211"/>
                  <a:gd name="connsiteY176" fmla="*/ 71768 h 84574"/>
                  <a:gd name="connsiteX177" fmla="*/ 809983 w 1179211"/>
                  <a:gd name="connsiteY177" fmla="*/ 79500 h 84574"/>
                  <a:gd name="connsiteX178" fmla="*/ 829073 w 1179211"/>
                  <a:gd name="connsiteY178" fmla="*/ 85783 h 84574"/>
                  <a:gd name="connsiteX179" fmla="*/ 836806 w 1179211"/>
                  <a:gd name="connsiteY179" fmla="*/ 84575 h 84574"/>
                  <a:gd name="connsiteX180" fmla="*/ 843088 w 1179211"/>
                  <a:gd name="connsiteY180" fmla="*/ 81192 h 84574"/>
                  <a:gd name="connsiteX181" fmla="*/ 847438 w 1179211"/>
                  <a:gd name="connsiteY181" fmla="*/ 75634 h 84574"/>
                  <a:gd name="connsiteX182" fmla="*/ 849129 w 1179211"/>
                  <a:gd name="connsiteY182" fmla="*/ 68143 h 84574"/>
                  <a:gd name="connsiteX183" fmla="*/ 848404 w 1179211"/>
                  <a:gd name="connsiteY183" fmla="*/ 61377 h 84574"/>
                  <a:gd name="connsiteX184" fmla="*/ 796693 w 1179211"/>
                  <a:gd name="connsiteY184" fmla="*/ 61377 h 84574"/>
                  <a:gd name="connsiteX185" fmla="*/ 792585 w 1179211"/>
                  <a:gd name="connsiteY185" fmla="*/ 56544 h 84574"/>
                  <a:gd name="connsiteX186" fmla="*/ 787269 w 1179211"/>
                  <a:gd name="connsiteY186" fmla="*/ 53403 h 84574"/>
                  <a:gd name="connsiteX187" fmla="*/ 781470 w 1179211"/>
                  <a:gd name="connsiteY187" fmla="*/ 51470 h 84574"/>
                  <a:gd name="connsiteX188" fmla="*/ 773012 w 1179211"/>
                  <a:gd name="connsiteY188" fmla="*/ 47603 h 84574"/>
                  <a:gd name="connsiteX189" fmla="*/ 769871 w 1179211"/>
                  <a:gd name="connsiteY189" fmla="*/ 40837 h 84574"/>
                  <a:gd name="connsiteX190" fmla="*/ 772770 w 1179211"/>
                  <a:gd name="connsiteY190" fmla="*/ 35280 h 84574"/>
                  <a:gd name="connsiteX191" fmla="*/ 780020 w 1179211"/>
                  <a:gd name="connsiteY191" fmla="*/ 33105 h 84574"/>
                  <a:gd name="connsiteX192" fmla="*/ 787269 w 1179211"/>
                  <a:gd name="connsiteY192" fmla="*/ 34796 h 84574"/>
                  <a:gd name="connsiteX193" fmla="*/ 791860 w 1179211"/>
                  <a:gd name="connsiteY193" fmla="*/ 38421 h 84574"/>
                  <a:gd name="connsiteX194" fmla="*/ 796693 w 1179211"/>
                  <a:gd name="connsiteY194" fmla="*/ 32380 h 84574"/>
                  <a:gd name="connsiteX195" fmla="*/ 790894 w 1179211"/>
                  <a:gd name="connsiteY195" fmla="*/ 28997 h 84574"/>
                  <a:gd name="connsiteX196" fmla="*/ 780503 w 1179211"/>
                  <a:gd name="connsiteY196" fmla="*/ 27306 h 84574"/>
                  <a:gd name="connsiteX197" fmla="*/ 773012 w 1179211"/>
                  <a:gd name="connsiteY197" fmla="*/ 28272 h 84574"/>
                  <a:gd name="connsiteX198" fmla="*/ 766729 w 1179211"/>
                  <a:gd name="connsiteY198" fmla="*/ 31172 h 84574"/>
                  <a:gd name="connsiteX199" fmla="*/ 762380 w 1179211"/>
                  <a:gd name="connsiteY199" fmla="*/ 36005 h 84574"/>
                  <a:gd name="connsiteX200" fmla="*/ 760688 w 1179211"/>
                  <a:gd name="connsiteY200" fmla="*/ 42771 h 84574"/>
                  <a:gd name="connsiteX201" fmla="*/ 762138 w 1179211"/>
                  <a:gd name="connsiteY201" fmla="*/ 50020 h 84574"/>
                  <a:gd name="connsiteX202" fmla="*/ 766005 w 1179211"/>
                  <a:gd name="connsiteY202" fmla="*/ 54853 h 84574"/>
                  <a:gd name="connsiteX203" fmla="*/ 771079 w 1179211"/>
                  <a:gd name="connsiteY203" fmla="*/ 57752 h 84574"/>
                  <a:gd name="connsiteX204" fmla="*/ 776395 w 1179211"/>
                  <a:gd name="connsiteY204" fmla="*/ 59686 h 84574"/>
                  <a:gd name="connsiteX205" fmla="*/ 784853 w 1179211"/>
                  <a:gd name="connsiteY205" fmla="*/ 63310 h 84574"/>
                  <a:gd name="connsiteX206" fmla="*/ 787994 w 1179211"/>
                  <a:gd name="connsiteY206" fmla="*/ 70559 h 84574"/>
                  <a:gd name="connsiteX207" fmla="*/ 785336 w 1179211"/>
                  <a:gd name="connsiteY207" fmla="*/ 77325 h 84574"/>
                  <a:gd name="connsiteX208" fmla="*/ 777845 w 1179211"/>
                  <a:gd name="connsiteY208" fmla="*/ 79742 h 84574"/>
                  <a:gd name="connsiteX209" fmla="*/ 773012 w 1179211"/>
                  <a:gd name="connsiteY209" fmla="*/ 79017 h 84574"/>
                  <a:gd name="connsiteX210" fmla="*/ 768904 w 1179211"/>
                  <a:gd name="connsiteY210" fmla="*/ 76842 h 84574"/>
                  <a:gd name="connsiteX211" fmla="*/ 765521 w 1179211"/>
                  <a:gd name="connsiteY211" fmla="*/ 74184 h 84574"/>
                  <a:gd name="connsiteX212" fmla="*/ 763105 w 1179211"/>
                  <a:gd name="connsiteY212" fmla="*/ 71768 h 84574"/>
                  <a:gd name="connsiteX213" fmla="*/ 758272 w 1179211"/>
                  <a:gd name="connsiteY213" fmla="*/ 79500 h 84574"/>
                  <a:gd name="connsiteX214" fmla="*/ 777362 w 1179211"/>
                  <a:gd name="connsiteY214" fmla="*/ 85783 h 84574"/>
                  <a:gd name="connsiteX215" fmla="*/ 785094 w 1179211"/>
                  <a:gd name="connsiteY215" fmla="*/ 84575 h 84574"/>
                  <a:gd name="connsiteX216" fmla="*/ 791377 w 1179211"/>
                  <a:gd name="connsiteY216" fmla="*/ 81192 h 84574"/>
                  <a:gd name="connsiteX217" fmla="*/ 795726 w 1179211"/>
                  <a:gd name="connsiteY217" fmla="*/ 75634 h 84574"/>
                  <a:gd name="connsiteX218" fmla="*/ 797418 w 1179211"/>
                  <a:gd name="connsiteY218" fmla="*/ 68143 h 84574"/>
                  <a:gd name="connsiteX219" fmla="*/ 796693 w 1179211"/>
                  <a:gd name="connsiteY219" fmla="*/ 61377 h 84574"/>
                  <a:gd name="connsiteX220" fmla="*/ 711393 w 1179211"/>
                  <a:gd name="connsiteY220" fmla="*/ 6041 h 84574"/>
                  <a:gd name="connsiteX221" fmla="*/ 707286 w 1179211"/>
                  <a:gd name="connsiteY221" fmla="*/ 4350 h 84574"/>
                  <a:gd name="connsiteX222" fmla="*/ 703178 w 1179211"/>
                  <a:gd name="connsiteY222" fmla="*/ 6041 h 84574"/>
                  <a:gd name="connsiteX223" fmla="*/ 701486 w 1179211"/>
                  <a:gd name="connsiteY223" fmla="*/ 9907 h 84574"/>
                  <a:gd name="connsiteX224" fmla="*/ 703178 w 1179211"/>
                  <a:gd name="connsiteY224" fmla="*/ 13774 h 84574"/>
                  <a:gd name="connsiteX225" fmla="*/ 707286 w 1179211"/>
                  <a:gd name="connsiteY225" fmla="*/ 15465 h 84574"/>
                  <a:gd name="connsiteX226" fmla="*/ 711393 w 1179211"/>
                  <a:gd name="connsiteY226" fmla="*/ 13774 h 84574"/>
                  <a:gd name="connsiteX227" fmla="*/ 713085 w 1179211"/>
                  <a:gd name="connsiteY227" fmla="*/ 9907 h 84574"/>
                  <a:gd name="connsiteX228" fmla="*/ 711393 w 1179211"/>
                  <a:gd name="connsiteY228" fmla="*/ 6041 h 84574"/>
                  <a:gd name="connsiteX229" fmla="*/ 734833 w 1179211"/>
                  <a:gd name="connsiteY229" fmla="*/ 6041 h 84574"/>
                  <a:gd name="connsiteX230" fmla="*/ 730725 w 1179211"/>
                  <a:gd name="connsiteY230" fmla="*/ 4350 h 84574"/>
                  <a:gd name="connsiteX231" fmla="*/ 726617 w 1179211"/>
                  <a:gd name="connsiteY231" fmla="*/ 6041 h 84574"/>
                  <a:gd name="connsiteX232" fmla="*/ 724925 w 1179211"/>
                  <a:gd name="connsiteY232" fmla="*/ 9907 h 84574"/>
                  <a:gd name="connsiteX233" fmla="*/ 726617 w 1179211"/>
                  <a:gd name="connsiteY233" fmla="*/ 13774 h 84574"/>
                  <a:gd name="connsiteX234" fmla="*/ 730725 w 1179211"/>
                  <a:gd name="connsiteY234" fmla="*/ 15465 h 84574"/>
                  <a:gd name="connsiteX235" fmla="*/ 734833 w 1179211"/>
                  <a:gd name="connsiteY235" fmla="*/ 13774 h 84574"/>
                  <a:gd name="connsiteX236" fmla="*/ 736524 w 1179211"/>
                  <a:gd name="connsiteY236" fmla="*/ 9907 h 84574"/>
                  <a:gd name="connsiteX237" fmla="*/ 734833 w 1179211"/>
                  <a:gd name="connsiteY237" fmla="*/ 6041 h 84574"/>
                  <a:gd name="connsiteX238" fmla="*/ 695445 w 1179211"/>
                  <a:gd name="connsiteY238" fmla="*/ 28997 h 84574"/>
                  <a:gd name="connsiteX239" fmla="*/ 695445 w 1179211"/>
                  <a:gd name="connsiteY239" fmla="*/ 63552 h 84574"/>
                  <a:gd name="connsiteX240" fmla="*/ 695928 w 1179211"/>
                  <a:gd name="connsiteY240" fmla="*/ 72009 h 84574"/>
                  <a:gd name="connsiteX241" fmla="*/ 698103 w 1179211"/>
                  <a:gd name="connsiteY241" fmla="*/ 79017 h 84574"/>
                  <a:gd name="connsiteX242" fmla="*/ 703903 w 1179211"/>
                  <a:gd name="connsiteY242" fmla="*/ 83850 h 84574"/>
                  <a:gd name="connsiteX243" fmla="*/ 714535 w 1179211"/>
                  <a:gd name="connsiteY243" fmla="*/ 85783 h 84574"/>
                  <a:gd name="connsiteX244" fmla="*/ 722026 w 1179211"/>
                  <a:gd name="connsiteY244" fmla="*/ 84575 h 84574"/>
                  <a:gd name="connsiteX245" fmla="*/ 727342 w 1179211"/>
                  <a:gd name="connsiteY245" fmla="*/ 81433 h 84574"/>
                  <a:gd name="connsiteX246" fmla="*/ 730725 w 1179211"/>
                  <a:gd name="connsiteY246" fmla="*/ 77809 h 84574"/>
                  <a:gd name="connsiteX247" fmla="*/ 732658 w 1179211"/>
                  <a:gd name="connsiteY247" fmla="*/ 75151 h 84574"/>
                  <a:gd name="connsiteX248" fmla="*/ 733866 w 1179211"/>
                  <a:gd name="connsiteY248" fmla="*/ 84575 h 84574"/>
                  <a:gd name="connsiteX249" fmla="*/ 743290 w 1179211"/>
                  <a:gd name="connsiteY249" fmla="*/ 83608 h 84574"/>
                  <a:gd name="connsiteX250" fmla="*/ 743049 w 1179211"/>
                  <a:gd name="connsiteY250" fmla="*/ 81433 h 84574"/>
                  <a:gd name="connsiteX251" fmla="*/ 742565 w 1179211"/>
                  <a:gd name="connsiteY251" fmla="*/ 77809 h 84574"/>
                  <a:gd name="connsiteX252" fmla="*/ 742324 w 1179211"/>
                  <a:gd name="connsiteY252" fmla="*/ 73701 h 84574"/>
                  <a:gd name="connsiteX253" fmla="*/ 742082 w 1179211"/>
                  <a:gd name="connsiteY253" fmla="*/ 69593 h 84574"/>
                  <a:gd name="connsiteX254" fmla="*/ 742082 w 1179211"/>
                  <a:gd name="connsiteY254" fmla="*/ 28755 h 84574"/>
                  <a:gd name="connsiteX255" fmla="*/ 732175 w 1179211"/>
                  <a:gd name="connsiteY255" fmla="*/ 28755 h 84574"/>
                  <a:gd name="connsiteX256" fmla="*/ 732175 w 1179211"/>
                  <a:gd name="connsiteY256" fmla="*/ 59686 h 84574"/>
                  <a:gd name="connsiteX257" fmla="*/ 730966 w 1179211"/>
                  <a:gd name="connsiteY257" fmla="*/ 66935 h 84574"/>
                  <a:gd name="connsiteX258" fmla="*/ 727583 w 1179211"/>
                  <a:gd name="connsiteY258" fmla="*/ 72734 h 84574"/>
                  <a:gd name="connsiteX259" fmla="*/ 722751 w 1179211"/>
                  <a:gd name="connsiteY259" fmla="*/ 76600 h 84574"/>
                  <a:gd name="connsiteX260" fmla="*/ 716468 w 1179211"/>
                  <a:gd name="connsiteY260" fmla="*/ 78050 h 84574"/>
                  <a:gd name="connsiteX261" fmla="*/ 710427 w 1179211"/>
                  <a:gd name="connsiteY261" fmla="*/ 77084 h 84574"/>
                  <a:gd name="connsiteX262" fmla="*/ 706802 w 1179211"/>
                  <a:gd name="connsiteY262" fmla="*/ 74184 h 84574"/>
                  <a:gd name="connsiteX263" fmla="*/ 705111 w 1179211"/>
                  <a:gd name="connsiteY263" fmla="*/ 69593 h 84574"/>
                  <a:gd name="connsiteX264" fmla="*/ 704628 w 1179211"/>
                  <a:gd name="connsiteY264" fmla="*/ 63310 h 84574"/>
                  <a:gd name="connsiteX265" fmla="*/ 704628 w 1179211"/>
                  <a:gd name="connsiteY265" fmla="*/ 28755 h 84574"/>
                  <a:gd name="connsiteX266" fmla="*/ 695445 w 1179211"/>
                  <a:gd name="connsiteY266" fmla="*/ 28755 h 84574"/>
                  <a:gd name="connsiteX267" fmla="*/ 664515 w 1179211"/>
                  <a:gd name="connsiteY267" fmla="*/ 60894 h 84574"/>
                  <a:gd name="connsiteX268" fmla="*/ 657991 w 1179211"/>
                  <a:gd name="connsiteY268" fmla="*/ 71284 h 84574"/>
                  <a:gd name="connsiteX269" fmla="*/ 648325 w 1179211"/>
                  <a:gd name="connsiteY269" fmla="*/ 76600 h 84574"/>
                  <a:gd name="connsiteX270" fmla="*/ 636726 w 1179211"/>
                  <a:gd name="connsiteY270" fmla="*/ 78050 h 84574"/>
                  <a:gd name="connsiteX271" fmla="*/ 631893 w 1179211"/>
                  <a:gd name="connsiteY271" fmla="*/ 77809 h 84574"/>
                  <a:gd name="connsiteX272" fmla="*/ 626577 w 1179211"/>
                  <a:gd name="connsiteY272" fmla="*/ 77325 h 84574"/>
                  <a:gd name="connsiteX273" fmla="*/ 626577 w 1179211"/>
                  <a:gd name="connsiteY273" fmla="*/ 10874 h 84574"/>
                  <a:gd name="connsiteX274" fmla="*/ 630927 w 1179211"/>
                  <a:gd name="connsiteY274" fmla="*/ 10632 h 84574"/>
                  <a:gd name="connsiteX275" fmla="*/ 635276 w 1179211"/>
                  <a:gd name="connsiteY275" fmla="*/ 10632 h 84574"/>
                  <a:gd name="connsiteX276" fmla="*/ 659440 w 1179211"/>
                  <a:gd name="connsiteY276" fmla="*/ 18848 h 84574"/>
                  <a:gd name="connsiteX277" fmla="*/ 666931 w 1179211"/>
                  <a:gd name="connsiteY277" fmla="*/ 44220 h 84574"/>
                  <a:gd name="connsiteX278" fmla="*/ 664515 w 1179211"/>
                  <a:gd name="connsiteY278" fmla="*/ 60894 h 84574"/>
                  <a:gd name="connsiteX279" fmla="*/ 675389 w 1179211"/>
                  <a:gd name="connsiteY279" fmla="*/ 25856 h 84574"/>
                  <a:gd name="connsiteX280" fmla="*/ 667173 w 1179211"/>
                  <a:gd name="connsiteY280" fmla="*/ 13774 h 84574"/>
                  <a:gd name="connsiteX281" fmla="*/ 654366 w 1179211"/>
                  <a:gd name="connsiteY281" fmla="*/ 6524 h 84574"/>
                  <a:gd name="connsiteX282" fmla="*/ 637451 w 1179211"/>
                  <a:gd name="connsiteY282" fmla="*/ 4108 h 84574"/>
                  <a:gd name="connsiteX283" fmla="*/ 631168 w 1179211"/>
                  <a:gd name="connsiteY283" fmla="*/ 4108 h 84574"/>
                  <a:gd name="connsiteX284" fmla="*/ 627060 w 1179211"/>
                  <a:gd name="connsiteY284" fmla="*/ 4350 h 84574"/>
                  <a:gd name="connsiteX285" fmla="*/ 622953 w 1179211"/>
                  <a:gd name="connsiteY285" fmla="*/ 4350 h 84574"/>
                  <a:gd name="connsiteX286" fmla="*/ 616670 w 1179211"/>
                  <a:gd name="connsiteY286" fmla="*/ 4591 h 84574"/>
                  <a:gd name="connsiteX287" fmla="*/ 616670 w 1179211"/>
                  <a:gd name="connsiteY287" fmla="*/ 84091 h 84574"/>
                  <a:gd name="connsiteX288" fmla="*/ 625611 w 1179211"/>
                  <a:gd name="connsiteY288" fmla="*/ 84333 h 84574"/>
                  <a:gd name="connsiteX289" fmla="*/ 637209 w 1179211"/>
                  <a:gd name="connsiteY289" fmla="*/ 84575 h 84574"/>
                  <a:gd name="connsiteX290" fmla="*/ 650741 w 1179211"/>
                  <a:gd name="connsiteY290" fmla="*/ 82883 h 84574"/>
                  <a:gd name="connsiteX291" fmla="*/ 664032 w 1179211"/>
                  <a:gd name="connsiteY291" fmla="*/ 76842 h 84574"/>
                  <a:gd name="connsiteX292" fmla="*/ 674181 w 1179211"/>
                  <a:gd name="connsiteY292" fmla="*/ 64518 h 84574"/>
                  <a:gd name="connsiteX293" fmla="*/ 678289 w 1179211"/>
                  <a:gd name="connsiteY293" fmla="*/ 43979 h 84574"/>
                  <a:gd name="connsiteX294" fmla="*/ 675389 w 1179211"/>
                  <a:gd name="connsiteY294" fmla="*/ 25856 h 84574"/>
                  <a:gd name="connsiteX295" fmla="*/ 562059 w 1179211"/>
                  <a:gd name="connsiteY295" fmla="*/ 77325 h 84574"/>
                  <a:gd name="connsiteX296" fmla="*/ 558918 w 1179211"/>
                  <a:gd name="connsiteY296" fmla="*/ 78534 h 84574"/>
                  <a:gd name="connsiteX297" fmla="*/ 555776 w 1179211"/>
                  <a:gd name="connsiteY297" fmla="*/ 79017 h 84574"/>
                  <a:gd name="connsiteX298" fmla="*/ 553360 w 1179211"/>
                  <a:gd name="connsiteY298" fmla="*/ 78534 h 84574"/>
                  <a:gd name="connsiteX299" fmla="*/ 551185 w 1179211"/>
                  <a:gd name="connsiteY299" fmla="*/ 77567 h 84574"/>
                  <a:gd name="connsiteX300" fmla="*/ 549010 w 1179211"/>
                  <a:gd name="connsiteY300" fmla="*/ 74184 h 84574"/>
                  <a:gd name="connsiteX301" fmla="*/ 548769 w 1179211"/>
                  <a:gd name="connsiteY301" fmla="*/ 67901 h 84574"/>
                  <a:gd name="connsiteX302" fmla="*/ 548769 w 1179211"/>
                  <a:gd name="connsiteY302" fmla="*/ 35280 h 84574"/>
                  <a:gd name="connsiteX303" fmla="*/ 561817 w 1179211"/>
                  <a:gd name="connsiteY303" fmla="*/ 35280 h 84574"/>
                  <a:gd name="connsiteX304" fmla="*/ 561817 w 1179211"/>
                  <a:gd name="connsiteY304" fmla="*/ 28997 h 84574"/>
                  <a:gd name="connsiteX305" fmla="*/ 548769 w 1179211"/>
                  <a:gd name="connsiteY305" fmla="*/ 28997 h 84574"/>
                  <a:gd name="connsiteX306" fmla="*/ 548769 w 1179211"/>
                  <a:gd name="connsiteY306" fmla="*/ 12807 h 84574"/>
                  <a:gd name="connsiteX307" fmla="*/ 539103 w 1179211"/>
                  <a:gd name="connsiteY307" fmla="*/ 14982 h 84574"/>
                  <a:gd name="connsiteX308" fmla="*/ 539103 w 1179211"/>
                  <a:gd name="connsiteY308" fmla="*/ 28997 h 84574"/>
                  <a:gd name="connsiteX309" fmla="*/ 529679 w 1179211"/>
                  <a:gd name="connsiteY309" fmla="*/ 28997 h 84574"/>
                  <a:gd name="connsiteX310" fmla="*/ 529679 w 1179211"/>
                  <a:gd name="connsiteY310" fmla="*/ 35280 h 84574"/>
                  <a:gd name="connsiteX311" fmla="*/ 539103 w 1179211"/>
                  <a:gd name="connsiteY311" fmla="*/ 35280 h 84574"/>
                  <a:gd name="connsiteX312" fmla="*/ 539103 w 1179211"/>
                  <a:gd name="connsiteY312" fmla="*/ 68868 h 84574"/>
                  <a:gd name="connsiteX313" fmla="*/ 539345 w 1179211"/>
                  <a:gd name="connsiteY313" fmla="*/ 76117 h 84574"/>
                  <a:gd name="connsiteX314" fmla="*/ 541278 w 1179211"/>
                  <a:gd name="connsiteY314" fmla="*/ 81433 h 84574"/>
                  <a:gd name="connsiteX315" fmla="*/ 545869 w 1179211"/>
                  <a:gd name="connsiteY315" fmla="*/ 84816 h 84574"/>
                  <a:gd name="connsiteX316" fmla="*/ 551910 w 1179211"/>
                  <a:gd name="connsiteY316" fmla="*/ 85783 h 84574"/>
                  <a:gd name="connsiteX317" fmla="*/ 558434 w 1179211"/>
                  <a:gd name="connsiteY317" fmla="*/ 84816 h 84574"/>
                  <a:gd name="connsiteX318" fmla="*/ 563992 w 1179211"/>
                  <a:gd name="connsiteY318" fmla="*/ 82158 h 84574"/>
                  <a:gd name="connsiteX319" fmla="*/ 562059 w 1179211"/>
                  <a:gd name="connsiteY319" fmla="*/ 77325 h 84574"/>
                  <a:gd name="connsiteX320" fmla="*/ 487392 w 1179211"/>
                  <a:gd name="connsiteY320" fmla="*/ 6041 h 84574"/>
                  <a:gd name="connsiteX321" fmla="*/ 483284 w 1179211"/>
                  <a:gd name="connsiteY321" fmla="*/ 4350 h 84574"/>
                  <a:gd name="connsiteX322" fmla="*/ 479176 w 1179211"/>
                  <a:gd name="connsiteY322" fmla="*/ 6041 h 84574"/>
                  <a:gd name="connsiteX323" fmla="*/ 477484 w 1179211"/>
                  <a:gd name="connsiteY323" fmla="*/ 9907 h 84574"/>
                  <a:gd name="connsiteX324" fmla="*/ 479176 w 1179211"/>
                  <a:gd name="connsiteY324" fmla="*/ 13774 h 84574"/>
                  <a:gd name="connsiteX325" fmla="*/ 483284 w 1179211"/>
                  <a:gd name="connsiteY325" fmla="*/ 15465 h 84574"/>
                  <a:gd name="connsiteX326" fmla="*/ 487392 w 1179211"/>
                  <a:gd name="connsiteY326" fmla="*/ 13774 h 84574"/>
                  <a:gd name="connsiteX327" fmla="*/ 489083 w 1179211"/>
                  <a:gd name="connsiteY327" fmla="*/ 9907 h 84574"/>
                  <a:gd name="connsiteX328" fmla="*/ 487392 w 1179211"/>
                  <a:gd name="connsiteY328" fmla="*/ 6041 h 84574"/>
                  <a:gd name="connsiteX329" fmla="*/ 510589 w 1179211"/>
                  <a:gd name="connsiteY329" fmla="*/ 6041 h 84574"/>
                  <a:gd name="connsiteX330" fmla="*/ 506481 w 1179211"/>
                  <a:gd name="connsiteY330" fmla="*/ 4350 h 84574"/>
                  <a:gd name="connsiteX331" fmla="*/ 502373 w 1179211"/>
                  <a:gd name="connsiteY331" fmla="*/ 6041 h 84574"/>
                  <a:gd name="connsiteX332" fmla="*/ 500682 w 1179211"/>
                  <a:gd name="connsiteY332" fmla="*/ 9907 h 84574"/>
                  <a:gd name="connsiteX333" fmla="*/ 502373 w 1179211"/>
                  <a:gd name="connsiteY333" fmla="*/ 13774 h 84574"/>
                  <a:gd name="connsiteX334" fmla="*/ 506481 w 1179211"/>
                  <a:gd name="connsiteY334" fmla="*/ 15465 h 84574"/>
                  <a:gd name="connsiteX335" fmla="*/ 510589 w 1179211"/>
                  <a:gd name="connsiteY335" fmla="*/ 13774 h 84574"/>
                  <a:gd name="connsiteX336" fmla="*/ 512281 w 1179211"/>
                  <a:gd name="connsiteY336" fmla="*/ 9907 h 84574"/>
                  <a:gd name="connsiteX337" fmla="*/ 510589 w 1179211"/>
                  <a:gd name="connsiteY337" fmla="*/ 6041 h 84574"/>
                  <a:gd name="connsiteX338" fmla="*/ 504548 w 1179211"/>
                  <a:gd name="connsiteY338" fmla="*/ 62827 h 84574"/>
                  <a:gd name="connsiteX339" fmla="*/ 504306 w 1179211"/>
                  <a:gd name="connsiteY339" fmla="*/ 67660 h 84574"/>
                  <a:gd name="connsiteX340" fmla="*/ 502373 w 1179211"/>
                  <a:gd name="connsiteY340" fmla="*/ 72976 h 84574"/>
                  <a:gd name="connsiteX341" fmla="*/ 498990 w 1179211"/>
                  <a:gd name="connsiteY341" fmla="*/ 76600 h 84574"/>
                  <a:gd name="connsiteX342" fmla="*/ 495124 w 1179211"/>
                  <a:gd name="connsiteY342" fmla="*/ 78534 h 84574"/>
                  <a:gd name="connsiteX343" fmla="*/ 491741 w 1179211"/>
                  <a:gd name="connsiteY343" fmla="*/ 79017 h 84574"/>
                  <a:gd name="connsiteX344" fmla="*/ 488116 w 1179211"/>
                  <a:gd name="connsiteY344" fmla="*/ 78534 h 84574"/>
                  <a:gd name="connsiteX345" fmla="*/ 484975 w 1179211"/>
                  <a:gd name="connsiteY345" fmla="*/ 76842 h 84574"/>
                  <a:gd name="connsiteX346" fmla="*/ 482800 w 1179211"/>
                  <a:gd name="connsiteY346" fmla="*/ 73942 h 84574"/>
                  <a:gd name="connsiteX347" fmla="*/ 482075 w 1179211"/>
                  <a:gd name="connsiteY347" fmla="*/ 69351 h 84574"/>
                  <a:gd name="connsiteX348" fmla="*/ 483284 w 1179211"/>
                  <a:gd name="connsiteY348" fmla="*/ 64760 h 84574"/>
                  <a:gd name="connsiteX349" fmla="*/ 486183 w 1179211"/>
                  <a:gd name="connsiteY349" fmla="*/ 61619 h 84574"/>
                  <a:gd name="connsiteX350" fmla="*/ 489566 w 1179211"/>
                  <a:gd name="connsiteY350" fmla="*/ 59686 h 84574"/>
                  <a:gd name="connsiteX351" fmla="*/ 492708 w 1179211"/>
                  <a:gd name="connsiteY351" fmla="*/ 58719 h 84574"/>
                  <a:gd name="connsiteX352" fmla="*/ 496091 w 1179211"/>
                  <a:gd name="connsiteY352" fmla="*/ 58236 h 84574"/>
                  <a:gd name="connsiteX353" fmla="*/ 499715 w 1179211"/>
                  <a:gd name="connsiteY353" fmla="*/ 57994 h 84574"/>
                  <a:gd name="connsiteX354" fmla="*/ 502857 w 1179211"/>
                  <a:gd name="connsiteY354" fmla="*/ 57752 h 84574"/>
                  <a:gd name="connsiteX355" fmla="*/ 505031 w 1179211"/>
                  <a:gd name="connsiteY355" fmla="*/ 57752 h 84574"/>
                  <a:gd name="connsiteX356" fmla="*/ 504548 w 1179211"/>
                  <a:gd name="connsiteY356" fmla="*/ 62827 h 84574"/>
                  <a:gd name="connsiteX357" fmla="*/ 522188 w 1179211"/>
                  <a:gd name="connsiteY357" fmla="*/ 78292 h 84574"/>
                  <a:gd name="connsiteX358" fmla="*/ 517838 w 1179211"/>
                  <a:gd name="connsiteY358" fmla="*/ 79017 h 84574"/>
                  <a:gd name="connsiteX359" fmla="*/ 514939 w 1179211"/>
                  <a:gd name="connsiteY359" fmla="*/ 77809 h 84574"/>
                  <a:gd name="connsiteX360" fmla="*/ 513972 w 1179211"/>
                  <a:gd name="connsiteY360" fmla="*/ 72734 h 84574"/>
                  <a:gd name="connsiteX361" fmla="*/ 513972 w 1179211"/>
                  <a:gd name="connsiteY361" fmla="*/ 43496 h 84574"/>
                  <a:gd name="connsiteX362" fmla="*/ 513972 w 1179211"/>
                  <a:gd name="connsiteY362" fmla="*/ 40354 h 84574"/>
                  <a:gd name="connsiteX363" fmla="*/ 513489 w 1179211"/>
                  <a:gd name="connsiteY363" fmla="*/ 36971 h 84574"/>
                  <a:gd name="connsiteX364" fmla="*/ 512281 w 1179211"/>
                  <a:gd name="connsiteY364" fmla="*/ 33830 h 84574"/>
                  <a:gd name="connsiteX365" fmla="*/ 509864 w 1179211"/>
                  <a:gd name="connsiteY365" fmla="*/ 31172 h 84574"/>
                  <a:gd name="connsiteX366" fmla="*/ 502615 w 1179211"/>
                  <a:gd name="connsiteY366" fmla="*/ 27789 h 84574"/>
                  <a:gd name="connsiteX367" fmla="*/ 494882 w 1179211"/>
                  <a:gd name="connsiteY367" fmla="*/ 27064 h 84574"/>
                  <a:gd name="connsiteX368" fmla="*/ 488116 w 1179211"/>
                  <a:gd name="connsiteY368" fmla="*/ 27789 h 84574"/>
                  <a:gd name="connsiteX369" fmla="*/ 482075 w 1179211"/>
                  <a:gd name="connsiteY369" fmla="*/ 29964 h 84574"/>
                  <a:gd name="connsiteX370" fmla="*/ 477243 w 1179211"/>
                  <a:gd name="connsiteY370" fmla="*/ 33830 h 84574"/>
                  <a:gd name="connsiteX371" fmla="*/ 474584 w 1179211"/>
                  <a:gd name="connsiteY371" fmla="*/ 40113 h 84574"/>
                  <a:gd name="connsiteX372" fmla="*/ 482317 w 1179211"/>
                  <a:gd name="connsiteY372" fmla="*/ 42529 h 84574"/>
                  <a:gd name="connsiteX373" fmla="*/ 483284 w 1179211"/>
                  <a:gd name="connsiteY373" fmla="*/ 38904 h 84574"/>
                  <a:gd name="connsiteX374" fmla="*/ 485217 w 1179211"/>
                  <a:gd name="connsiteY374" fmla="*/ 36005 h 84574"/>
                  <a:gd name="connsiteX375" fmla="*/ 488600 w 1179211"/>
                  <a:gd name="connsiteY375" fmla="*/ 33830 h 84574"/>
                  <a:gd name="connsiteX376" fmla="*/ 493916 w 1179211"/>
                  <a:gd name="connsiteY376" fmla="*/ 33105 h 84574"/>
                  <a:gd name="connsiteX377" fmla="*/ 497299 w 1179211"/>
                  <a:gd name="connsiteY377" fmla="*/ 33347 h 84574"/>
                  <a:gd name="connsiteX378" fmla="*/ 500440 w 1179211"/>
                  <a:gd name="connsiteY378" fmla="*/ 34313 h 84574"/>
                  <a:gd name="connsiteX379" fmla="*/ 503582 w 1179211"/>
                  <a:gd name="connsiteY379" fmla="*/ 37213 h 84574"/>
                  <a:gd name="connsiteX380" fmla="*/ 504548 w 1179211"/>
                  <a:gd name="connsiteY380" fmla="*/ 42287 h 84574"/>
                  <a:gd name="connsiteX381" fmla="*/ 504548 w 1179211"/>
                  <a:gd name="connsiteY381" fmla="*/ 51711 h 84574"/>
                  <a:gd name="connsiteX382" fmla="*/ 497057 w 1179211"/>
                  <a:gd name="connsiteY382" fmla="*/ 51953 h 84574"/>
                  <a:gd name="connsiteX383" fmla="*/ 491016 w 1179211"/>
                  <a:gd name="connsiteY383" fmla="*/ 52436 h 84574"/>
                  <a:gd name="connsiteX384" fmla="*/ 483525 w 1179211"/>
                  <a:gd name="connsiteY384" fmla="*/ 54369 h 84574"/>
                  <a:gd name="connsiteX385" fmla="*/ 477484 w 1179211"/>
                  <a:gd name="connsiteY385" fmla="*/ 57994 h 84574"/>
                  <a:gd name="connsiteX386" fmla="*/ 473618 w 1179211"/>
                  <a:gd name="connsiteY386" fmla="*/ 63310 h 84574"/>
                  <a:gd name="connsiteX387" fmla="*/ 472168 w 1179211"/>
                  <a:gd name="connsiteY387" fmla="*/ 70076 h 84574"/>
                  <a:gd name="connsiteX388" fmla="*/ 473618 w 1179211"/>
                  <a:gd name="connsiteY388" fmla="*/ 76842 h 84574"/>
                  <a:gd name="connsiteX389" fmla="*/ 477243 w 1179211"/>
                  <a:gd name="connsiteY389" fmla="*/ 81675 h 84574"/>
                  <a:gd name="connsiteX390" fmla="*/ 482317 w 1179211"/>
                  <a:gd name="connsiteY390" fmla="*/ 84575 h 84574"/>
                  <a:gd name="connsiteX391" fmla="*/ 488116 w 1179211"/>
                  <a:gd name="connsiteY391" fmla="*/ 85541 h 84574"/>
                  <a:gd name="connsiteX392" fmla="*/ 499232 w 1179211"/>
                  <a:gd name="connsiteY392" fmla="*/ 82641 h 84574"/>
                  <a:gd name="connsiteX393" fmla="*/ 505031 w 1179211"/>
                  <a:gd name="connsiteY393" fmla="*/ 75634 h 84574"/>
                  <a:gd name="connsiteX394" fmla="*/ 507689 w 1179211"/>
                  <a:gd name="connsiteY394" fmla="*/ 82158 h 84574"/>
                  <a:gd name="connsiteX395" fmla="*/ 514214 w 1179211"/>
                  <a:gd name="connsiteY395" fmla="*/ 84816 h 84574"/>
                  <a:gd name="connsiteX396" fmla="*/ 519047 w 1179211"/>
                  <a:gd name="connsiteY396" fmla="*/ 84333 h 84574"/>
                  <a:gd name="connsiteX397" fmla="*/ 522430 w 1179211"/>
                  <a:gd name="connsiteY397" fmla="*/ 83608 h 84574"/>
                  <a:gd name="connsiteX398" fmla="*/ 522430 w 1179211"/>
                  <a:gd name="connsiteY398" fmla="*/ 78292 h 84574"/>
                  <a:gd name="connsiteX399" fmla="*/ 458636 w 1179211"/>
                  <a:gd name="connsiteY399" fmla="*/ 77325 h 84574"/>
                  <a:gd name="connsiteX400" fmla="*/ 455495 w 1179211"/>
                  <a:gd name="connsiteY400" fmla="*/ 78534 h 84574"/>
                  <a:gd name="connsiteX401" fmla="*/ 452353 w 1179211"/>
                  <a:gd name="connsiteY401" fmla="*/ 79017 h 84574"/>
                  <a:gd name="connsiteX402" fmla="*/ 449937 w 1179211"/>
                  <a:gd name="connsiteY402" fmla="*/ 78534 h 84574"/>
                  <a:gd name="connsiteX403" fmla="*/ 447762 w 1179211"/>
                  <a:gd name="connsiteY403" fmla="*/ 77567 h 84574"/>
                  <a:gd name="connsiteX404" fmla="*/ 445587 w 1179211"/>
                  <a:gd name="connsiteY404" fmla="*/ 74184 h 84574"/>
                  <a:gd name="connsiteX405" fmla="*/ 445346 w 1179211"/>
                  <a:gd name="connsiteY405" fmla="*/ 67901 h 84574"/>
                  <a:gd name="connsiteX406" fmla="*/ 445346 w 1179211"/>
                  <a:gd name="connsiteY406" fmla="*/ 35280 h 84574"/>
                  <a:gd name="connsiteX407" fmla="*/ 458394 w 1179211"/>
                  <a:gd name="connsiteY407" fmla="*/ 35280 h 84574"/>
                  <a:gd name="connsiteX408" fmla="*/ 458394 w 1179211"/>
                  <a:gd name="connsiteY408" fmla="*/ 28997 h 84574"/>
                  <a:gd name="connsiteX409" fmla="*/ 445346 w 1179211"/>
                  <a:gd name="connsiteY409" fmla="*/ 28997 h 84574"/>
                  <a:gd name="connsiteX410" fmla="*/ 445346 w 1179211"/>
                  <a:gd name="connsiteY410" fmla="*/ 12807 h 84574"/>
                  <a:gd name="connsiteX411" fmla="*/ 435680 w 1179211"/>
                  <a:gd name="connsiteY411" fmla="*/ 14982 h 84574"/>
                  <a:gd name="connsiteX412" fmla="*/ 435680 w 1179211"/>
                  <a:gd name="connsiteY412" fmla="*/ 28997 h 84574"/>
                  <a:gd name="connsiteX413" fmla="*/ 426256 w 1179211"/>
                  <a:gd name="connsiteY413" fmla="*/ 28997 h 84574"/>
                  <a:gd name="connsiteX414" fmla="*/ 426256 w 1179211"/>
                  <a:gd name="connsiteY414" fmla="*/ 35280 h 84574"/>
                  <a:gd name="connsiteX415" fmla="*/ 435680 w 1179211"/>
                  <a:gd name="connsiteY415" fmla="*/ 35280 h 84574"/>
                  <a:gd name="connsiteX416" fmla="*/ 435680 w 1179211"/>
                  <a:gd name="connsiteY416" fmla="*/ 68868 h 84574"/>
                  <a:gd name="connsiteX417" fmla="*/ 435922 w 1179211"/>
                  <a:gd name="connsiteY417" fmla="*/ 76117 h 84574"/>
                  <a:gd name="connsiteX418" fmla="*/ 437855 w 1179211"/>
                  <a:gd name="connsiteY418" fmla="*/ 81433 h 84574"/>
                  <a:gd name="connsiteX419" fmla="*/ 442446 w 1179211"/>
                  <a:gd name="connsiteY419" fmla="*/ 84816 h 84574"/>
                  <a:gd name="connsiteX420" fmla="*/ 448487 w 1179211"/>
                  <a:gd name="connsiteY420" fmla="*/ 85783 h 84574"/>
                  <a:gd name="connsiteX421" fmla="*/ 455012 w 1179211"/>
                  <a:gd name="connsiteY421" fmla="*/ 84816 h 84574"/>
                  <a:gd name="connsiteX422" fmla="*/ 460569 w 1179211"/>
                  <a:gd name="connsiteY422" fmla="*/ 82158 h 84574"/>
                  <a:gd name="connsiteX423" fmla="*/ 458636 w 1179211"/>
                  <a:gd name="connsiteY423" fmla="*/ 77325 h 84574"/>
                  <a:gd name="connsiteX424" fmla="*/ 409825 w 1179211"/>
                  <a:gd name="connsiteY424" fmla="*/ 28997 h 84574"/>
                  <a:gd name="connsiteX425" fmla="*/ 399676 w 1179211"/>
                  <a:gd name="connsiteY425" fmla="*/ 28997 h 84574"/>
                  <a:gd name="connsiteX426" fmla="*/ 399676 w 1179211"/>
                  <a:gd name="connsiteY426" fmla="*/ 84091 h 84574"/>
                  <a:gd name="connsiteX427" fmla="*/ 409825 w 1179211"/>
                  <a:gd name="connsiteY427" fmla="*/ 84091 h 84574"/>
                  <a:gd name="connsiteX428" fmla="*/ 409825 w 1179211"/>
                  <a:gd name="connsiteY428" fmla="*/ 28997 h 84574"/>
                  <a:gd name="connsiteX429" fmla="*/ 409341 w 1179211"/>
                  <a:gd name="connsiteY429" fmla="*/ 2416 h 84574"/>
                  <a:gd name="connsiteX430" fmla="*/ 404992 w 1179211"/>
                  <a:gd name="connsiteY430" fmla="*/ 483 h 84574"/>
                  <a:gd name="connsiteX431" fmla="*/ 400400 w 1179211"/>
                  <a:gd name="connsiteY431" fmla="*/ 2416 h 84574"/>
                  <a:gd name="connsiteX432" fmla="*/ 398467 w 1179211"/>
                  <a:gd name="connsiteY432" fmla="*/ 6766 h 84574"/>
                  <a:gd name="connsiteX433" fmla="*/ 400400 w 1179211"/>
                  <a:gd name="connsiteY433" fmla="*/ 11116 h 84574"/>
                  <a:gd name="connsiteX434" fmla="*/ 404992 w 1179211"/>
                  <a:gd name="connsiteY434" fmla="*/ 13049 h 84574"/>
                  <a:gd name="connsiteX435" fmla="*/ 409341 w 1179211"/>
                  <a:gd name="connsiteY435" fmla="*/ 11116 h 84574"/>
                  <a:gd name="connsiteX436" fmla="*/ 411274 w 1179211"/>
                  <a:gd name="connsiteY436" fmla="*/ 6766 h 84574"/>
                  <a:gd name="connsiteX437" fmla="*/ 409341 w 1179211"/>
                  <a:gd name="connsiteY437" fmla="*/ 2416 h 84574"/>
                  <a:gd name="connsiteX438" fmla="*/ 379619 w 1179211"/>
                  <a:gd name="connsiteY438" fmla="*/ 61377 h 84574"/>
                  <a:gd name="connsiteX439" fmla="*/ 375511 w 1179211"/>
                  <a:gd name="connsiteY439" fmla="*/ 56544 h 84574"/>
                  <a:gd name="connsiteX440" fmla="*/ 370195 w 1179211"/>
                  <a:gd name="connsiteY440" fmla="*/ 53403 h 84574"/>
                  <a:gd name="connsiteX441" fmla="*/ 364396 w 1179211"/>
                  <a:gd name="connsiteY441" fmla="*/ 51470 h 84574"/>
                  <a:gd name="connsiteX442" fmla="*/ 355938 w 1179211"/>
                  <a:gd name="connsiteY442" fmla="*/ 47603 h 84574"/>
                  <a:gd name="connsiteX443" fmla="*/ 352797 w 1179211"/>
                  <a:gd name="connsiteY443" fmla="*/ 40837 h 84574"/>
                  <a:gd name="connsiteX444" fmla="*/ 355697 w 1179211"/>
                  <a:gd name="connsiteY444" fmla="*/ 35280 h 84574"/>
                  <a:gd name="connsiteX445" fmla="*/ 362946 w 1179211"/>
                  <a:gd name="connsiteY445" fmla="*/ 33105 h 84574"/>
                  <a:gd name="connsiteX446" fmla="*/ 370195 w 1179211"/>
                  <a:gd name="connsiteY446" fmla="*/ 34796 h 84574"/>
                  <a:gd name="connsiteX447" fmla="*/ 374786 w 1179211"/>
                  <a:gd name="connsiteY447" fmla="*/ 38421 h 84574"/>
                  <a:gd name="connsiteX448" fmla="*/ 379619 w 1179211"/>
                  <a:gd name="connsiteY448" fmla="*/ 32380 h 84574"/>
                  <a:gd name="connsiteX449" fmla="*/ 373820 w 1179211"/>
                  <a:gd name="connsiteY449" fmla="*/ 28997 h 84574"/>
                  <a:gd name="connsiteX450" fmla="*/ 363429 w 1179211"/>
                  <a:gd name="connsiteY450" fmla="*/ 27306 h 84574"/>
                  <a:gd name="connsiteX451" fmla="*/ 355938 w 1179211"/>
                  <a:gd name="connsiteY451" fmla="*/ 28272 h 84574"/>
                  <a:gd name="connsiteX452" fmla="*/ 349656 w 1179211"/>
                  <a:gd name="connsiteY452" fmla="*/ 31172 h 84574"/>
                  <a:gd name="connsiteX453" fmla="*/ 345306 w 1179211"/>
                  <a:gd name="connsiteY453" fmla="*/ 36005 h 84574"/>
                  <a:gd name="connsiteX454" fmla="*/ 343615 w 1179211"/>
                  <a:gd name="connsiteY454" fmla="*/ 42771 h 84574"/>
                  <a:gd name="connsiteX455" fmla="*/ 345065 w 1179211"/>
                  <a:gd name="connsiteY455" fmla="*/ 50020 h 84574"/>
                  <a:gd name="connsiteX456" fmla="*/ 348931 w 1179211"/>
                  <a:gd name="connsiteY456" fmla="*/ 54853 h 84574"/>
                  <a:gd name="connsiteX457" fmla="*/ 354005 w 1179211"/>
                  <a:gd name="connsiteY457" fmla="*/ 57752 h 84574"/>
                  <a:gd name="connsiteX458" fmla="*/ 359321 w 1179211"/>
                  <a:gd name="connsiteY458" fmla="*/ 59686 h 84574"/>
                  <a:gd name="connsiteX459" fmla="*/ 367779 w 1179211"/>
                  <a:gd name="connsiteY459" fmla="*/ 63310 h 84574"/>
                  <a:gd name="connsiteX460" fmla="*/ 370920 w 1179211"/>
                  <a:gd name="connsiteY460" fmla="*/ 70559 h 84574"/>
                  <a:gd name="connsiteX461" fmla="*/ 368262 w 1179211"/>
                  <a:gd name="connsiteY461" fmla="*/ 77325 h 84574"/>
                  <a:gd name="connsiteX462" fmla="*/ 360771 w 1179211"/>
                  <a:gd name="connsiteY462" fmla="*/ 79742 h 84574"/>
                  <a:gd name="connsiteX463" fmla="*/ 355938 w 1179211"/>
                  <a:gd name="connsiteY463" fmla="*/ 79017 h 84574"/>
                  <a:gd name="connsiteX464" fmla="*/ 351830 w 1179211"/>
                  <a:gd name="connsiteY464" fmla="*/ 76842 h 84574"/>
                  <a:gd name="connsiteX465" fmla="*/ 348447 w 1179211"/>
                  <a:gd name="connsiteY465" fmla="*/ 74184 h 84574"/>
                  <a:gd name="connsiteX466" fmla="*/ 346031 w 1179211"/>
                  <a:gd name="connsiteY466" fmla="*/ 71768 h 84574"/>
                  <a:gd name="connsiteX467" fmla="*/ 341198 w 1179211"/>
                  <a:gd name="connsiteY467" fmla="*/ 79500 h 84574"/>
                  <a:gd name="connsiteX468" fmla="*/ 360288 w 1179211"/>
                  <a:gd name="connsiteY468" fmla="*/ 85783 h 84574"/>
                  <a:gd name="connsiteX469" fmla="*/ 368020 w 1179211"/>
                  <a:gd name="connsiteY469" fmla="*/ 84575 h 84574"/>
                  <a:gd name="connsiteX470" fmla="*/ 374303 w 1179211"/>
                  <a:gd name="connsiteY470" fmla="*/ 81192 h 84574"/>
                  <a:gd name="connsiteX471" fmla="*/ 378411 w 1179211"/>
                  <a:gd name="connsiteY471" fmla="*/ 75634 h 84574"/>
                  <a:gd name="connsiteX472" fmla="*/ 380103 w 1179211"/>
                  <a:gd name="connsiteY472" fmla="*/ 68143 h 84574"/>
                  <a:gd name="connsiteX473" fmla="*/ 379619 w 1179211"/>
                  <a:gd name="connsiteY473" fmla="*/ 61377 h 84574"/>
                  <a:gd name="connsiteX474" fmla="*/ 298428 w 1179211"/>
                  <a:gd name="connsiteY474" fmla="*/ 84091 h 84574"/>
                  <a:gd name="connsiteX475" fmla="*/ 307852 w 1179211"/>
                  <a:gd name="connsiteY475" fmla="*/ 84091 h 84574"/>
                  <a:gd name="connsiteX476" fmla="*/ 307852 w 1179211"/>
                  <a:gd name="connsiteY476" fmla="*/ 57511 h 84574"/>
                  <a:gd name="connsiteX477" fmla="*/ 308093 w 1179211"/>
                  <a:gd name="connsiteY477" fmla="*/ 51953 h 84574"/>
                  <a:gd name="connsiteX478" fmla="*/ 308818 w 1179211"/>
                  <a:gd name="connsiteY478" fmla="*/ 46637 h 84574"/>
                  <a:gd name="connsiteX479" fmla="*/ 312926 w 1179211"/>
                  <a:gd name="connsiteY479" fmla="*/ 37938 h 84574"/>
                  <a:gd name="connsiteX480" fmla="*/ 318967 w 1179211"/>
                  <a:gd name="connsiteY480" fmla="*/ 34555 h 84574"/>
                  <a:gd name="connsiteX481" fmla="*/ 325008 w 1179211"/>
                  <a:gd name="connsiteY481" fmla="*/ 40596 h 84574"/>
                  <a:gd name="connsiteX482" fmla="*/ 333224 w 1179211"/>
                  <a:gd name="connsiteY482" fmla="*/ 37696 h 84574"/>
                  <a:gd name="connsiteX483" fmla="*/ 332016 w 1179211"/>
                  <a:gd name="connsiteY483" fmla="*/ 32863 h 84574"/>
                  <a:gd name="connsiteX484" fmla="*/ 329599 w 1179211"/>
                  <a:gd name="connsiteY484" fmla="*/ 29722 h 84574"/>
                  <a:gd name="connsiteX485" fmla="*/ 326216 w 1179211"/>
                  <a:gd name="connsiteY485" fmla="*/ 28030 h 84574"/>
                  <a:gd name="connsiteX486" fmla="*/ 322833 w 1179211"/>
                  <a:gd name="connsiteY486" fmla="*/ 27547 h 84574"/>
                  <a:gd name="connsiteX487" fmla="*/ 314134 w 1179211"/>
                  <a:gd name="connsiteY487" fmla="*/ 30205 h 84574"/>
                  <a:gd name="connsiteX488" fmla="*/ 307852 w 1179211"/>
                  <a:gd name="connsiteY488" fmla="*/ 37696 h 84574"/>
                  <a:gd name="connsiteX489" fmla="*/ 306643 w 1179211"/>
                  <a:gd name="connsiteY489" fmla="*/ 28272 h 84574"/>
                  <a:gd name="connsiteX490" fmla="*/ 297219 w 1179211"/>
                  <a:gd name="connsiteY490" fmla="*/ 29239 h 84574"/>
                  <a:gd name="connsiteX491" fmla="*/ 297461 w 1179211"/>
                  <a:gd name="connsiteY491" fmla="*/ 31413 h 84574"/>
                  <a:gd name="connsiteX492" fmla="*/ 297944 w 1179211"/>
                  <a:gd name="connsiteY492" fmla="*/ 35038 h 84574"/>
                  <a:gd name="connsiteX493" fmla="*/ 298186 w 1179211"/>
                  <a:gd name="connsiteY493" fmla="*/ 39146 h 84574"/>
                  <a:gd name="connsiteX494" fmla="*/ 298428 w 1179211"/>
                  <a:gd name="connsiteY494" fmla="*/ 43254 h 84574"/>
                  <a:gd name="connsiteX495" fmla="*/ 298428 w 1179211"/>
                  <a:gd name="connsiteY495" fmla="*/ 84091 h 84574"/>
                  <a:gd name="connsiteX496" fmla="*/ 267981 w 1179211"/>
                  <a:gd name="connsiteY496" fmla="*/ 38179 h 84574"/>
                  <a:gd name="connsiteX497" fmla="*/ 271122 w 1179211"/>
                  <a:gd name="connsiteY497" fmla="*/ 50262 h 84574"/>
                  <a:gd name="connsiteX498" fmla="*/ 271122 w 1179211"/>
                  <a:gd name="connsiteY498" fmla="*/ 52195 h 84574"/>
                  <a:gd name="connsiteX499" fmla="*/ 243817 w 1179211"/>
                  <a:gd name="connsiteY499" fmla="*/ 52195 h 84574"/>
                  <a:gd name="connsiteX500" fmla="*/ 245508 w 1179211"/>
                  <a:gd name="connsiteY500" fmla="*/ 45187 h 84574"/>
                  <a:gd name="connsiteX501" fmla="*/ 248649 w 1179211"/>
                  <a:gd name="connsiteY501" fmla="*/ 39388 h 84574"/>
                  <a:gd name="connsiteX502" fmla="*/ 253241 w 1179211"/>
                  <a:gd name="connsiteY502" fmla="*/ 35280 h 84574"/>
                  <a:gd name="connsiteX503" fmla="*/ 259282 w 1179211"/>
                  <a:gd name="connsiteY503" fmla="*/ 33830 h 84574"/>
                  <a:gd name="connsiteX504" fmla="*/ 267981 w 1179211"/>
                  <a:gd name="connsiteY504" fmla="*/ 38179 h 84574"/>
                  <a:gd name="connsiteX505" fmla="*/ 281029 w 1179211"/>
                  <a:gd name="connsiteY505" fmla="*/ 58236 h 84574"/>
                  <a:gd name="connsiteX506" fmla="*/ 281029 w 1179211"/>
                  <a:gd name="connsiteY506" fmla="*/ 52678 h 84574"/>
                  <a:gd name="connsiteX507" fmla="*/ 280063 w 1179211"/>
                  <a:gd name="connsiteY507" fmla="*/ 43496 h 84574"/>
                  <a:gd name="connsiteX508" fmla="*/ 276438 w 1179211"/>
                  <a:gd name="connsiteY508" fmla="*/ 35280 h 84574"/>
                  <a:gd name="connsiteX509" fmla="*/ 269672 w 1179211"/>
                  <a:gd name="connsiteY509" fmla="*/ 29480 h 84574"/>
                  <a:gd name="connsiteX510" fmla="*/ 259040 w 1179211"/>
                  <a:gd name="connsiteY510" fmla="*/ 27306 h 84574"/>
                  <a:gd name="connsiteX511" fmla="*/ 249133 w 1179211"/>
                  <a:gd name="connsiteY511" fmla="*/ 29480 h 84574"/>
                  <a:gd name="connsiteX512" fmla="*/ 241159 w 1179211"/>
                  <a:gd name="connsiteY512" fmla="*/ 35521 h 84574"/>
                  <a:gd name="connsiteX513" fmla="*/ 235842 w 1179211"/>
                  <a:gd name="connsiteY513" fmla="*/ 44704 h 84574"/>
                  <a:gd name="connsiteX514" fmla="*/ 233909 w 1179211"/>
                  <a:gd name="connsiteY514" fmla="*/ 56544 h 84574"/>
                  <a:gd name="connsiteX515" fmla="*/ 240675 w 1179211"/>
                  <a:gd name="connsiteY515" fmla="*/ 78292 h 84574"/>
                  <a:gd name="connsiteX516" fmla="*/ 260490 w 1179211"/>
                  <a:gd name="connsiteY516" fmla="*/ 85783 h 84574"/>
                  <a:gd name="connsiteX517" fmla="*/ 272572 w 1179211"/>
                  <a:gd name="connsiteY517" fmla="*/ 83125 h 84574"/>
                  <a:gd name="connsiteX518" fmla="*/ 282238 w 1179211"/>
                  <a:gd name="connsiteY518" fmla="*/ 75151 h 84574"/>
                  <a:gd name="connsiteX519" fmla="*/ 278371 w 1179211"/>
                  <a:gd name="connsiteY519" fmla="*/ 71043 h 84574"/>
                  <a:gd name="connsiteX520" fmla="*/ 268947 w 1179211"/>
                  <a:gd name="connsiteY520" fmla="*/ 77567 h 84574"/>
                  <a:gd name="connsiteX521" fmla="*/ 261215 w 1179211"/>
                  <a:gd name="connsiteY521" fmla="*/ 79017 h 84574"/>
                  <a:gd name="connsiteX522" fmla="*/ 248649 w 1179211"/>
                  <a:gd name="connsiteY522" fmla="*/ 73701 h 84574"/>
                  <a:gd name="connsiteX523" fmla="*/ 244058 w 1179211"/>
                  <a:gd name="connsiteY523" fmla="*/ 58477 h 84574"/>
                  <a:gd name="connsiteX524" fmla="*/ 281029 w 1179211"/>
                  <a:gd name="connsiteY524" fmla="*/ 58477 h 84574"/>
                  <a:gd name="connsiteX525" fmla="*/ 183648 w 1179211"/>
                  <a:gd name="connsiteY525" fmla="*/ 28997 h 84574"/>
                  <a:gd name="connsiteX526" fmla="*/ 172774 w 1179211"/>
                  <a:gd name="connsiteY526" fmla="*/ 28997 h 84574"/>
                  <a:gd name="connsiteX527" fmla="*/ 195247 w 1179211"/>
                  <a:gd name="connsiteY527" fmla="*/ 85300 h 84574"/>
                  <a:gd name="connsiteX528" fmla="*/ 203221 w 1179211"/>
                  <a:gd name="connsiteY528" fmla="*/ 85300 h 84574"/>
                  <a:gd name="connsiteX529" fmla="*/ 226418 w 1179211"/>
                  <a:gd name="connsiteY529" fmla="*/ 28997 h 84574"/>
                  <a:gd name="connsiteX530" fmla="*/ 217236 w 1179211"/>
                  <a:gd name="connsiteY530" fmla="*/ 28997 h 84574"/>
                  <a:gd name="connsiteX531" fmla="*/ 202496 w 1179211"/>
                  <a:gd name="connsiteY531" fmla="*/ 67660 h 84574"/>
                  <a:gd name="connsiteX532" fmla="*/ 200079 w 1179211"/>
                  <a:gd name="connsiteY532" fmla="*/ 76359 h 84574"/>
                  <a:gd name="connsiteX533" fmla="*/ 199354 w 1179211"/>
                  <a:gd name="connsiteY533" fmla="*/ 72734 h 84574"/>
                  <a:gd name="connsiteX534" fmla="*/ 197663 w 1179211"/>
                  <a:gd name="connsiteY534" fmla="*/ 67176 h 84574"/>
                  <a:gd name="connsiteX535" fmla="*/ 183648 w 1179211"/>
                  <a:gd name="connsiteY535" fmla="*/ 28997 h 84574"/>
                  <a:gd name="connsiteX536" fmla="*/ 159000 w 1179211"/>
                  <a:gd name="connsiteY536" fmla="*/ 28997 h 84574"/>
                  <a:gd name="connsiteX537" fmla="*/ 148851 w 1179211"/>
                  <a:gd name="connsiteY537" fmla="*/ 28997 h 84574"/>
                  <a:gd name="connsiteX538" fmla="*/ 148851 w 1179211"/>
                  <a:gd name="connsiteY538" fmla="*/ 84091 h 84574"/>
                  <a:gd name="connsiteX539" fmla="*/ 159000 w 1179211"/>
                  <a:gd name="connsiteY539" fmla="*/ 84091 h 84574"/>
                  <a:gd name="connsiteX540" fmla="*/ 159000 w 1179211"/>
                  <a:gd name="connsiteY540" fmla="*/ 28997 h 84574"/>
                  <a:gd name="connsiteX541" fmla="*/ 158517 w 1179211"/>
                  <a:gd name="connsiteY541" fmla="*/ 2416 h 84574"/>
                  <a:gd name="connsiteX542" fmla="*/ 154167 w 1179211"/>
                  <a:gd name="connsiteY542" fmla="*/ 483 h 84574"/>
                  <a:gd name="connsiteX543" fmla="*/ 149576 w 1179211"/>
                  <a:gd name="connsiteY543" fmla="*/ 2416 h 84574"/>
                  <a:gd name="connsiteX544" fmla="*/ 147643 w 1179211"/>
                  <a:gd name="connsiteY544" fmla="*/ 6766 h 84574"/>
                  <a:gd name="connsiteX545" fmla="*/ 149576 w 1179211"/>
                  <a:gd name="connsiteY545" fmla="*/ 11116 h 84574"/>
                  <a:gd name="connsiteX546" fmla="*/ 154167 w 1179211"/>
                  <a:gd name="connsiteY546" fmla="*/ 13049 h 84574"/>
                  <a:gd name="connsiteX547" fmla="*/ 158517 w 1179211"/>
                  <a:gd name="connsiteY547" fmla="*/ 11116 h 84574"/>
                  <a:gd name="connsiteX548" fmla="*/ 160450 w 1179211"/>
                  <a:gd name="connsiteY548" fmla="*/ 6766 h 84574"/>
                  <a:gd name="connsiteX549" fmla="*/ 158517 w 1179211"/>
                  <a:gd name="connsiteY549" fmla="*/ 2416 h 84574"/>
                  <a:gd name="connsiteX550" fmla="*/ 128795 w 1179211"/>
                  <a:gd name="connsiteY550" fmla="*/ 84091 h 84574"/>
                  <a:gd name="connsiteX551" fmla="*/ 128795 w 1179211"/>
                  <a:gd name="connsiteY551" fmla="*/ 49537 h 84574"/>
                  <a:gd name="connsiteX552" fmla="*/ 128312 w 1179211"/>
                  <a:gd name="connsiteY552" fmla="*/ 41079 h 84574"/>
                  <a:gd name="connsiteX553" fmla="*/ 126137 w 1179211"/>
                  <a:gd name="connsiteY553" fmla="*/ 34071 h 84574"/>
                  <a:gd name="connsiteX554" fmla="*/ 120338 w 1179211"/>
                  <a:gd name="connsiteY554" fmla="*/ 29239 h 84574"/>
                  <a:gd name="connsiteX555" fmla="*/ 109705 w 1179211"/>
                  <a:gd name="connsiteY555" fmla="*/ 27306 h 84574"/>
                  <a:gd name="connsiteX556" fmla="*/ 102214 w 1179211"/>
                  <a:gd name="connsiteY556" fmla="*/ 28514 h 84574"/>
                  <a:gd name="connsiteX557" fmla="*/ 96898 w 1179211"/>
                  <a:gd name="connsiteY557" fmla="*/ 31655 h 84574"/>
                  <a:gd name="connsiteX558" fmla="*/ 93274 w 1179211"/>
                  <a:gd name="connsiteY558" fmla="*/ 35280 h 84574"/>
                  <a:gd name="connsiteX559" fmla="*/ 91341 w 1179211"/>
                  <a:gd name="connsiteY559" fmla="*/ 37938 h 84574"/>
                  <a:gd name="connsiteX560" fmla="*/ 90132 w 1179211"/>
                  <a:gd name="connsiteY560" fmla="*/ 28514 h 84574"/>
                  <a:gd name="connsiteX561" fmla="*/ 80708 w 1179211"/>
                  <a:gd name="connsiteY561" fmla="*/ 29480 h 84574"/>
                  <a:gd name="connsiteX562" fmla="*/ 80950 w 1179211"/>
                  <a:gd name="connsiteY562" fmla="*/ 31655 h 84574"/>
                  <a:gd name="connsiteX563" fmla="*/ 81433 w 1179211"/>
                  <a:gd name="connsiteY563" fmla="*/ 35280 h 84574"/>
                  <a:gd name="connsiteX564" fmla="*/ 81675 w 1179211"/>
                  <a:gd name="connsiteY564" fmla="*/ 39388 h 84574"/>
                  <a:gd name="connsiteX565" fmla="*/ 81917 w 1179211"/>
                  <a:gd name="connsiteY565" fmla="*/ 43496 h 84574"/>
                  <a:gd name="connsiteX566" fmla="*/ 81917 w 1179211"/>
                  <a:gd name="connsiteY566" fmla="*/ 84333 h 84574"/>
                  <a:gd name="connsiteX567" fmla="*/ 91824 w 1179211"/>
                  <a:gd name="connsiteY567" fmla="*/ 84333 h 84574"/>
                  <a:gd name="connsiteX568" fmla="*/ 91824 w 1179211"/>
                  <a:gd name="connsiteY568" fmla="*/ 53403 h 84574"/>
                  <a:gd name="connsiteX569" fmla="*/ 93032 w 1179211"/>
                  <a:gd name="connsiteY569" fmla="*/ 46154 h 84574"/>
                  <a:gd name="connsiteX570" fmla="*/ 96415 w 1179211"/>
                  <a:gd name="connsiteY570" fmla="*/ 40354 h 84574"/>
                  <a:gd name="connsiteX571" fmla="*/ 101248 w 1179211"/>
                  <a:gd name="connsiteY571" fmla="*/ 36488 h 84574"/>
                  <a:gd name="connsiteX572" fmla="*/ 107531 w 1179211"/>
                  <a:gd name="connsiteY572" fmla="*/ 35038 h 84574"/>
                  <a:gd name="connsiteX573" fmla="*/ 113572 w 1179211"/>
                  <a:gd name="connsiteY573" fmla="*/ 36005 h 84574"/>
                  <a:gd name="connsiteX574" fmla="*/ 117196 w 1179211"/>
                  <a:gd name="connsiteY574" fmla="*/ 38904 h 84574"/>
                  <a:gd name="connsiteX575" fmla="*/ 118888 w 1179211"/>
                  <a:gd name="connsiteY575" fmla="*/ 43496 h 84574"/>
                  <a:gd name="connsiteX576" fmla="*/ 119371 w 1179211"/>
                  <a:gd name="connsiteY576" fmla="*/ 49778 h 84574"/>
                  <a:gd name="connsiteX577" fmla="*/ 119371 w 1179211"/>
                  <a:gd name="connsiteY577" fmla="*/ 84333 h 84574"/>
                  <a:gd name="connsiteX578" fmla="*/ 128795 w 1179211"/>
                  <a:gd name="connsiteY578" fmla="*/ 84333 h 84574"/>
                  <a:gd name="connsiteX579" fmla="*/ 60894 w 1179211"/>
                  <a:gd name="connsiteY579" fmla="*/ 5799 h 84574"/>
                  <a:gd name="connsiteX580" fmla="*/ 50986 w 1179211"/>
                  <a:gd name="connsiteY580" fmla="*/ 5799 h 84574"/>
                  <a:gd name="connsiteX581" fmla="*/ 50986 w 1179211"/>
                  <a:gd name="connsiteY581" fmla="*/ 54128 h 84574"/>
                  <a:gd name="connsiteX582" fmla="*/ 49295 w 1179211"/>
                  <a:gd name="connsiteY582" fmla="*/ 66935 h 84574"/>
                  <a:gd name="connsiteX583" fmla="*/ 44945 w 1179211"/>
                  <a:gd name="connsiteY583" fmla="*/ 74667 h 84574"/>
                  <a:gd name="connsiteX584" fmla="*/ 38421 w 1179211"/>
                  <a:gd name="connsiteY584" fmla="*/ 78534 h 84574"/>
                  <a:gd name="connsiteX585" fmla="*/ 30447 w 1179211"/>
                  <a:gd name="connsiteY585" fmla="*/ 79500 h 84574"/>
                  <a:gd name="connsiteX586" fmla="*/ 22231 w 1179211"/>
                  <a:gd name="connsiteY586" fmla="*/ 78534 h 84574"/>
                  <a:gd name="connsiteX587" fmla="*/ 15707 w 1179211"/>
                  <a:gd name="connsiteY587" fmla="*/ 74667 h 84574"/>
                  <a:gd name="connsiteX588" fmla="*/ 11357 w 1179211"/>
                  <a:gd name="connsiteY588" fmla="*/ 66935 h 84574"/>
                  <a:gd name="connsiteX589" fmla="*/ 9666 w 1179211"/>
                  <a:gd name="connsiteY589" fmla="*/ 54128 h 84574"/>
                  <a:gd name="connsiteX590" fmla="*/ 9666 w 1179211"/>
                  <a:gd name="connsiteY590" fmla="*/ 5799 h 84574"/>
                  <a:gd name="connsiteX591" fmla="*/ 0 w 1179211"/>
                  <a:gd name="connsiteY591" fmla="*/ 5799 h 84574"/>
                  <a:gd name="connsiteX592" fmla="*/ 0 w 1179211"/>
                  <a:gd name="connsiteY592" fmla="*/ 54853 h 84574"/>
                  <a:gd name="connsiteX593" fmla="*/ 7733 w 1179211"/>
                  <a:gd name="connsiteY593" fmla="*/ 79500 h 84574"/>
                  <a:gd name="connsiteX594" fmla="*/ 30689 w 1179211"/>
                  <a:gd name="connsiteY594" fmla="*/ 86749 h 84574"/>
                  <a:gd name="connsiteX595" fmla="*/ 53403 w 1179211"/>
                  <a:gd name="connsiteY595" fmla="*/ 79500 h 84574"/>
                  <a:gd name="connsiteX596" fmla="*/ 60894 w 1179211"/>
                  <a:gd name="connsiteY596" fmla="*/ 54853 h 84574"/>
                  <a:gd name="connsiteX597" fmla="*/ 60894 w 1179211"/>
                  <a:gd name="connsiteY597" fmla="*/ 5799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</a:cxnLst>
                <a:rect l="l" t="t" r="r" b="b"/>
                <a:pathLst>
                  <a:path w="1179211" h="84574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4" name="Freihandform: Form 63"/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>
                  <a:gd name="connsiteX0" fmla="*/ 0 w 152234"/>
                  <a:gd name="connsiteY0" fmla="*/ 134353 h 132902"/>
                  <a:gd name="connsiteX1" fmla="*/ 84816 w 152234"/>
                  <a:gd name="connsiteY1" fmla="*/ 134353 h 132902"/>
                  <a:gd name="connsiteX2" fmla="*/ 152234 w 152234"/>
                  <a:gd name="connsiteY2" fmla="*/ 67176 h 132902"/>
                  <a:gd name="connsiteX3" fmla="*/ 84816 w 152234"/>
                  <a:gd name="connsiteY3" fmla="*/ 0 h 132902"/>
                  <a:gd name="connsiteX4" fmla="*/ 0 w 152234"/>
                  <a:gd name="connsiteY4" fmla="*/ 0 h 132902"/>
                  <a:gd name="connsiteX5" fmla="*/ 0 w 152234"/>
                  <a:gd name="connsiteY5" fmla="*/ 134353 h 1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234" h="132902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</p:grpSp>
      <p:sp>
        <p:nvSpPr>
          <p:cNvPr id="39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625578" y="1089025"/>
            <a:ext cx="399772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Inhalt + zwei Bilder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uppieren 54"/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  <a:solidFill>
            <a:schemeClr val="tx2"/>
          </a:solidFill>
        </p:grpSpPr>
        <p:sp>
          <p:nvSpPr>
            <p:cNvPr id="56" name="bk object 18"/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bk object 18"/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Holder 3"/>
            <p:cNvSpPr txBox="1"/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  <a:grpFill/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5800" rtl="0" eaLnBrk="1" latinLnBrk="0" hangingPunct="1">
                <a:defRPr sz="1000" b="1" i="0" kern="1200">
                  <a:solidFill>
                    <a:schemeClr val="bg1"/>
                  </a:solidFill>
                  <a:latin typeface="Arial" panose="020B0604020202020204"/>
                  <a:ea typeface="+mn-ea"/>
                  <a:cs typeface="Arial" panose="020B0604020202020204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3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2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0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5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4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  <a:endParaRPr lang="de-DE" spc="10" dirty="0"/>
            </a:p>
          </p:txBody>
        </p:sp>
      </p:grp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44" name="Titel 1"/>
          <p:cNvSpPr>
            <a:spLocks noGrp="1"/>
          </p:cNvSpPr>
          <p:nvPr>
            <p:ph type="title" hasCustomPrompt="1"/>
          </p:nvPr>
        </p:nvSpPr>
        <p:spPr>
          <a:xfrm>
            <a:off x="4625579" y="330910"/>
            <a:ext cx="2727787" cy="452322"/>
          </a:xfrm>
        </p:spPr>
        <p:txBody>
          <a:bodyPr/>
          <a:lstStyle/>
          <a:p>
            <a:r>
              <a:rPr lang="de-DE" dirty="0"/>
              <a:t>Inhalt + 2 Bilder</a:t>
            </a:r>
            <a:endParaRPr lang="de-DE" dirty="0"/>
          </a:p>
        </p:txBody>
      </p:sp>
      <p:cxnSp>
        <p:nvCxnSpPr>
          <p:cNvPr id="48" name="Gerader Verbinder 47"/>
          <p:cNvCxnSpPr/>
          <p:nvPr userDrawn="1"/>
        </p:nvCxnSpPr>
        <p:spPr>
          <a:xfrm>
            <a:off x="4625975" y="974732"/>
            <a:ext cx="2727391" cy="0"/>
          </a:xfrm>
          <a:prstGeom prst="line">
            <a:avLst/>
          </a:prstGeom>
          <a:ln w="19050">
            <a:solidFill>
              <a:srgbClr val="CCDD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/>
          <p:cNvSpPr>
            <a:spLocks noGrp="1"/>
          </p:cNvSpPr>
          <p:nvPr>
            <p:ph sz="quarter" idx="17" hasCustomPrompt="1"/>
          </p:nvPr>
        </p:nvSpPr>
        <p:spPr>
          <a:xfrm>
            <a:off x="0" y="0"/>
            <a:ext cx="4276259" cy="2431145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8" hasCustomPrompt="1"/>
          </p:nvPr>
        </p:nvSpPr>
        <p:spPr>
          <a:xfrm>
            <a:off x="0" y="2493863"/>
            <a:ext cx="4276259" cy="2421037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49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4625578" y="1422400"/>
            <a:ext cx="4000268" cy="3487738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  <p:grpSp>
        <p:nvGrpSpPr>
          <p:cNvPr id="43" name="Grafik 9"/>
          <p:cNvGrpSpPr/>
          <p:nvPr userDrawn="1"/>
        </p:nvGrpSpPr>
        <p:grpSpPr>
          <a:xfrm>
            <a:off x="7741437" y="394294"/>
            <a:ext cx="1049330" cy="621121"/>
            <a:chOff x="10321916" y="525077"/>
            <a:chExt cx="1399106" cy="827140"/>
          </a:xfrm>
          <a:solidFill>
            <a:schemeClr val="accent1"/>
          </a:solidFill>
        </p:grpSpPr>
        <p:grpSp>
          <p:nvGrpSpPr>
            <p:cNvPr id="45" name="Grafik 9"/>
            <p:cNvGrpSpPr/>
            <p:nvPr/>
          </p:nvGrpSpPr>
          <p:grpSpPr>
            <a:xfrm>
              <a:off x="10321916" y="525077"/>
              <a:ext cx="1179212" cy="575107"/>
              <a:chOff x="10321916" y="525077"/>
              <a:chExt cx="1179212" cy="575107"/>
            </a:xfrm>
            <a:solidFill>
              <a:schemeClr val="accent1"/>
            </a:solidFill>
          </p:grpSpPr>
          <p:sp>
            <p:nvSpPr>
              <p:cNvPr id="70" name="Freihandform: Form 69"/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>
                  <a:gd name="connsiteX0" fmla="*/ 358113 w 357629"/>
                  <a:gd name="connsiteY0" fmla="*/ 0 h 357629"/>
                  <a:gd name="connsiteX1" fmla="*/ 358113 w 357629"/>
                  <a:gd name="connsiteY1" fmla="*/ 179540 h 357629"/>
                  <a:gd name="connsiteX2" fmla="*/ 179057 w 357629"/>
                  <a:gd name="connsiteY2" fmla="*/ 359080 h 357629"/>
                  <a:gd name="connsiteX3" fmla="*/ 0 w 357629"/>
                  <a:gd name="connsiteY3" fmla="*/ 179540 h 357629"/>
                  <a:gd name="connsiteX4" fmla="*/ 0 w 357629"/>
                  <a:gd name="connsiteY4" fmla="*/ 0 h 357629"/>
                  <a:gd name="connsiteX5" fmla="*/ 90857 w 357629"/>
                  <a:gd name="connsiteY5" fmla="*/ 0 h 357629"/>
                  <a:gd name="connsiteX6" fmla="*/ 90857 w 357629"/>
                  <a:gd name="connsiteY6" fmla="*/ 171807 h 357629"/>
                  <a:gd name="connsiteX7" fmla="*/ 179057 w 357629"/>
                  <a:gd name="connsiteY7" fmla="*/ 265323 h 357629"/>
                  <a:gd name="connsiteX8" fmla="*/ 267256 w 357629"/>
                  <a:gd name="connsiteY8" fmla="*/ 171807 h 357629"/>
                  <a:gd name="connsiteX9" fmla="*/ 267256 w 357629"/>
                  <a:gd name="connsiteY9" fmla="*/ 0 h 357629"/>
                  <a:gd name="connsiteX10" fmla="*/ 358113 w 357629"/>
                  <a:gd name="connsiteY10" fmla="*/ 0 h 35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7629" h="357629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1" name="Freihandform: Form 70"/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2" name="Freihandform: Form 71"/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3" name="Freihandform: Form 72"/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4" name="Freihandform: Form 73"/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5" name="Freihandform: Form 74"/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46" name="Freihandform: Form 45"/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>
                <a:gd name="connsiteX0" fmla="*/ 49053 w 57994"/>
                <a:gd name="connsiteY0" fmla="*/ 0 h 77325"/>
                <a:gd name="connsiteX1" fmla="*/ 49053 w 57994"/>
                <a:gd name="connsiteY1" fmla="*/ 34071 h 77325"/>
                <a:gd name="connsiteX2" fmla="*/ 10149 w 57994"/>
                <a:gd name="connsiteY2" fmla="*/ 34071 h 77325"/>
                <a:gd name="connsiteX3" fmla="*/ 10149 w 57994"/>
                <a:gd name="connsiteY3" fmla="*/ 0 h 77325"/>
                <a:gd name="connsiteX4" fmla="*/ 0 w 57994"/>
                <a:gd name="connsiteY4" fmla="*/ 0 h 77325"/>
                <a:gd name="connsiteX5" fmla="*/ 0 w 57994"/>
                <a:gd name="connsiteY5" fmla="*/ 78292 h 77325"/>
                <a:gd name="connsiteX6" fmla="*/ 10149 w 57994"/>
                <a:gd name="connsiteY6" fmla="*/ 78292 h 77325"/>
                <a:gd name="connsiteX7" fmla="*/ 10149 w 57994"/>
                <a:gd name="connsiteY7" fmla="*/ 40837 h 77325"/>
                <a:gd name="connsiteX8" fmla="*/ 49053 w 57994"/>
                <a:gd name="connsiteY8" fmla="*/ 40837 h 77325"/>
                <a:gd name="connsiteX9" fmla="*/ 49053 w 57994"/>
                <a:gd name="connsiteY9" fmla="*/ 78292 h 77325"/>
                <a:gd name="connsiteX10" fmla="*/ 58961 w 57994"/>
                <a:gd name="connsiteY10" fmla="*/ 78292 h 77325"/>
                <a:gd name="connsiteX11" fmla="*/ 58961 w 57994"/>
                <a:gd name="connsiteY11" fmla="*/ 0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47" name="Freihandform: Form 46"/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6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50" name="Freihandform: Form 49"/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51" name="Grafik 9"/>
            <p:cNvGrpSpPr/>
            <p:nvPr/>
          </p:nvGrpSpPr>
          <p:grpSpPr>
            <a:xfrm>
              <a:off x="10496140" y="1110575"/>
              <a:ext cx="101490" cy="55578"/>
              <a:chOff x="10496140" y="1110575"/>
              <a:chExt cx="101490" cy="55578"/>
            </a:xfrm>
            <a:solidFill>
              <a:srgbClr val="000000"/>
            </a:solidFill>
          </p:grpSpPr>
          <p:sp>
            <p:nvSpPr>
              <p:cNvPr id="68" name="Freihandform: Form 67"/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9" name="Freihandform: Form 68"/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>
                  <a:gd name="connsiteX0" fmla="*/ 1208 w 33829"/>
                  <a:gd name="connsiteY0" fmla="*/ 56544 h 55577"/>
                  <a:gd name="connsiteX1" fmla="*/ 10632 w 33829"/>
                  <a:gd name="connsiteY1" fmla="*/ 56544 h 55577"/>
                  <a:gd name="connsiteX2" fmla="*/ 10632 w 33829"/>
                  <a:gd name="connsiteY2" fmla="*/ 29964 h 55577"/>
                  <a:gd name="connsiteX3" fmla="*/ 10874 w 33829"/>
                  <a:gd name="connsiteY3" fmla="*/ 24406 h 55577"/>
                  <a:gd name="connsiteX4" fmla="*/ 11599 w 33829"/>
                  <a:gd name="connsiteY4" fmla="*/ 19090 h 55577"/>
                  <a:gd name="connsiteX5" fmla="*/ 15707 w 33829"/>
                  <a:gd name="connsiteY5" fmla="*/ 10391 h 55577"/>
                  <a:gd name="connsiteX6" fmla="*/ 21748 w 33829"/>
                  <a:gd name="connsiteY6" fmla="*/ 7008 h 55577"/>
                  <a:gd name="connsiteX7" fmla="*/ 27789 w 33829"/>
                  <a:gd name="connsiteY7" fmla="*/ 13049 h 55577"/>
                  <a:gd name="connsiteX8" fmla="*/ 36005 w 33829"/>
                  <a:gd name="connsiteY8" fmla="*/ 10149 h 55577"/>
                  <a:gd name="connsiteX9" fmla="*/ 34796 w 33829"/>
                  <a:gd name="connsiteY9" fmla="*/ 5316 h 55577"/>
                  <a:gd name="connsiteX10" fmla="*/ 32380 w 33829"/>
                  <a:gd name="connsiteY10" fmla="*/ 2175 h 55577"/>
                  <a:gd name="connsiteX11" fmla="*/ 28997 w 33829"/>
                  <a:gd name="connsiteY11" fmla="*/ 483 h 55577"/>
                  <a:gd name="connsiteX12" fmla="*/ 25614 w 33829"/>
                  <a:gd name="connsiteY12" fmla="*/ 0 h 55577"/>
                  <a:gd name="connsiteX13" fmla="*/ 16915 w 33829"/>
                  <a:gd name="connsiteY13" fmla="*/ 2658 h 55577"/>
                  <a:gd name="connsiteX14" fmla="*/ 10632 w 33829"/>
                  <a:gd name="connsiteY14" fmla="*/ 10149 h 55577"/>
                  <a:gd name="connsiteX15" fmla="*/ 9424 w 33829"/>
                  <a:gd name="connsiteY15" fmla="*/ 483 h 55577"/>
                  <a:gd name="connsiteX16" fmla="*/ 0 w 33829"/>
                  <a:gd name="connsiteY16" fmla="*/ 1450 h 55577"/>
                  <a:gd name="connsiteX17" fmla="*/ 242 w 33829"/>
                  <a:gd name="connsiteY17" fmla="*/ 3625 h 55577"/>
                  <a:gd name="connsiteX18" fmla="*/ 725 w 33829"/>
                  <a:gd name="connsiteY18" fmla="*/ 7249 h 55577"/>
                  <a:gd name="connsiteX19" fmla="*/ 967 w 33829"/>
                  <a:gd name="connsiteY19" fmla="*/ 11357 h 55577"/>
                  <a:gd name="connsiteX20" fmla="*/ 1208 w 33829"/>
                  <a:gd name="connsiteY20" fmla="*/ 15465 h 55577"/>
                  <a:gd name="connsiteX21" fmla="*/ 1208 w 33829"/>
                  <a:gd name="connsiteY21" fmla="*/ 56544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829" h="55577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52" name="Freihandform: Form 51"/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53" name="Grafik 9"/>
            <p:cNvGrpSpPr/>
            <p:nvPr/>
          </p:nvGrpSpPr>
          <p:grpSpPr>
            <a:xfrm>
              <a:off x="10639675" y="1081336"/>
              <a:ext cx="106322" cy="86991"/>
              <a:chOff x="10639675" y="1081336"/>
              <a:chExt cx="106322" cy="86991"/>
            </a:xfrm>
            <a:solidFill>
              <a:srgbClr val="000000"/>
            </a:solidFill>
          </p:grpSpPr>
          <p:sp>
            <p:nvSpPr>
              <p:cNvPr id="66" name="Freihandform: Form 65"/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>
                  <a:gd name="connsiteX0" fmla="*/ 41804 w 45911"/>
                  <a:gd name="connsiteY0" fmla="*/ 44462 h 57994"/>
                  <a:gd name="connsiteX1" fmla="*/ 33830 w 45911"/>
                  <a:gd name="connsiteY1" fmla="*/ 50261 h 57994"/>
                  <a:gd name="connsiteX2" fmla="*/ 26581 w 45911"/>
                  <a:gd name="connsiteY2" fmla="*/ 51711 h 57994"/>
                  <a:gd name="connsiteX3" fmla="*/ 18848 w 45911"/>
                  <a:gd name="connsiteY3" fmla="*/ 50020 h 57994"/>
                  <a:gd name="connsiteX4" fmla="*/ 13774 w 45911"/>
                  <a:gd name="connsiteY4" fmla="*/ 45187 h 57994"/>
                  <a:gd name="connsiteX5" fmla="*/ 11116 w 45911"/>
                  <a:gd name="connsiteY5" fmla="*/ 38179 h 57994"/>
                  <a:gd name="connsiteX6" fmla="*/ 10391 w 45911"/>
                  <a:gd name="connsiteY6" fmla="*/ 30205 h 57994"/>
                  <a:gd name="connsiteX7" fmla="*/ 11357 w 45911"/>
                  <a:gd name="connsiteY7" fmla="*/ 21748 h 57994"/>
                  <a:gd name="connsiteX8" fmla="*/ 14257 w 45911"/>
                  <a:gd name="connsiteY8" fmla="*/ 14015 h 57994"/>
                  <a:gd name="connsiteX9" fmla="*/ 19331 w 45911"/>
                  <a:gd name="connsiteY9" fmla="*/ 8457 h 57994"/>
                  <a:gd name="connsiteX10" fmla="*/ 26822 w 45911"/>
                  <a:gd name="connsiteY10" fmla="*/ 6283 h 57994"/>
                  <a:gd name="connsiteX11" fmla="*/ 34555 w 45911"/>
                  <a:gd name="connsiteY11" fmla="*/ 7733 h 57994"/>
                  <a:gd name="connsiteX12" fmla="*/ 39629 w 45911"/>
                  <a:gd name="connsiteY12" fmla="*/ 11599 h 57994"/>
                  <a:gd name="connsiteX13" fmla="*/ 44462 w 45911"/>
                  <a:gd name="connsiteY13" fmla="*/ 4350 h 57994"/>
                  <a:gd name="connsiteX14" fmla="*/ 36488 w 45911"/>
                  <a:gd name="connsiteY14" fmla="*/ 967 h 57994"/>
                  <a:gd name="connsiteX15" fmla="*/ 28030 w 45911"/>
                  <a:gd name="connsiteY15" fmla="*/ 0 h 57994"/>
                  <a:gd name="connsiteX16" fmla="*/ 16432 w 45911"/>
                  <a:gd name="connsiteY16" fmla="*/ 2175 h 57994"/>
                  <a:gd name="connsiteX17" fmla="*/ 7491 w 45911"/>
                  <a:gd name="connsiteY17" fmla="*/ 8216 h 57994"/>
                  <a:gd name="connsiteX18" fmla="*/ 1933 w 45911"/>
                  <a:gd name="connsiteY18" fmla="*/ 17640 h 57994"/>
                  <a:gd name="connsiteX19" fmla="*/ 0 w 45911"/>
                  <a:gd name="connsiteY19" fmla="*/ 29722 h 57994"/>
                  <a:gd name="connsiteX20" fmla="*/ 7008 w 45911"/>
                  <a:gd name="connsiteY20" fmla="*/ 50986 h 57994"/>
                  <a:gd name="connsiteX21" fmla="*/ 26581 w 45911"/>
                  <a:gd name="connsiteY21" fmla="*/ 58236 h 57994"/>
                  <a:gd name="connsiteX22" fmla="*/ 31172 w 45911"/>
                  <a:gd name="connsiteY22" fmla="*/ 57752 h 57994"/>
                  <a:gd name="connsiteX23" fmla="*/ 36246 w 45911"/>
                  <a:gd name="connsiteY23" fmla="*/ 56303 h 57994"/>
                  <a:gd name="connsiteX24" fmla="*/ 41321 w 45911"/>
                  <a:gd name="connsiteY24" fmla="*/ 53403 h 57994"/>
                  <a:gd name="connsiteX25" fmla="*/ 46154 w 45911"/>
                  <a:gd name="connsiteY25" fmla="*/ 48328 h 57994"/>
                  <a:gd name="connsiteX26" fmla="*/ 41804 w 45911"/>
                  <a:gd name="connsiteY26" fmla="*/ 44462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911" h="57994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7" name="Freihandform: Form 66"/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>
                  <a:gd name="connsiteX0" fmla="*/ 9907 w 45911"/>
                  <a:gd name="connsiteY0" fmla="*/ 0 h 84574"/>
                  <a:gd name="connsiteX1" fmla="*/ 0 w 45911"/>
                  <a:gd name="connsiteY1" fmla="*/ 0 h 84574"/>
                  <a:gd name="connsiteX2" fmla="*/ 0 w 45911"/>
                  <a:gd name="connsiteY2" fmla="*/ 86266 h 84574"/>
                  <a:gd name="connsiteX3" fmla="*/ 9907 w 45911"/>
                  <a:gd name="connsiteY3" fmla="*/ 86266 h 84574"/>
                  <a:gd name="connsiteX4" fmla="*/ 9907 w 45911"/>
                  <a:gd name="connsiteY4" fmla="*/ 55094 h 84574"/>
                  <a:gd name="connsiteX5" fmla="*/ 11116 w 45911"/>
                  <a:gd name="connsiteY5" fmla="*/ 47845 h 84574"/>
                  <a:gd name="connsiteX6" fmla="*/ 14499 w 45911"/>
                  <a:gd name="connsiteY6" fmla="*/ 42046 h 84574"/>
                  <a:gd name="connsiteX7" fmla="*/ 19331 w 45911"/>
                  <a:gd name="connsiteY7" fmla="*/ 38179 h 84574"/>
                  <a:gd name="connsiteX8" fmla="*/ 25614 w 45911"/>
                  <a:gd name="connsiteY8" fmla="*/ 36730 h 84574"/>
                  <a:gd name="connsiteX9" fmla="*/ 31655 w 45911"/>
                  <a:gd name="connsiteY9" fmla="*/ 37696 h 84574"/>
                  <a:gd name="connsiteX10" fmla="*/ 35280 w 45911"/>
                  <a:gd name="connsiteY10" fmla="*/ 40596 h 84574"/>
                  <a:gd name="connsiteX11" fmla="*/ 36971 w 45911"/>
                  <a:gd name="connsiteY11" fmla="*/ 45187 h 84574"/>
                  <a:gd name="connsiteX12" fmla="*/ 37454 w 45911"/>
                  <a:gd name="connsiteY12" fmla="*/ 51470 h 84574"/>
                  <a:gd name="connsiteX13" fmla="*/ 37454 w 45911"/>
                  <a:gd name="connsiteY13" fmla="*/ 86024 h 84574"/>
                  <a:gd name="connsiteX14" fmla="*/ 47362 w 45911"/>
                  <a:gd name="connsiteY14" fmla="*/ 86024 h 84574"/>
                  <a:gd name="connsiteX15" fmla="*/ 47362 w 45911"/>
                  <a:gd name="connsiteY15" fmla="*/ 51470 h 84574"/>
                  <a:gd name="connsiteX16" fmla="*/ 46879 w 45911"/>
                  <a:gd name="connsiteY16" fmla="*/ 43012 h 84574"/>
                  <a:gd name="connsiteX17" fmla="*/ 44704 w 45911"/>
                  <a:gd name="connsiteY17" fmla="*/ 36005 h 84574"/>
                  <a:gd name="connsiteX18" fmla="*/ 38904 w 45911"/>
                  <a:gd name="connsiteY18" fmla="*/ 31172 h 84574"/>
                  <a:gd name="connsiteX19" fmla="*/ 28272 w 45911"/>
                  <a:gd name="connsiteY19" fmla="*/ 29239 h 84574"/>
                  <a:gd name="connsiteX20" fmla="*/ 20781 w 45911"/>
                  <a:gd name="connsiteY20" fmla="*/ 30447 h 84574"/>
                  <a:gd name="connsiteX21" fmla="*/ 15465 w 45911"/>
                  <a:gd name="connsiteY21" fmla="*/ 33347 h 84574"/>
                  <a:gd name="connsiteX22" fmla="*/ 12082 w 45911"/>
                  <a:gd name="connsiteY22" fmla="*/ 36730 h 84574"/>
                  <a:gd name="connsiteX23" fmla="*/ 10149 w 45911"/>
                  <a:gd name="connsiteY23" fmla="*/ 39388 h 84574"/>
                  <a:gd name="connsiteX24" fmla="*/ 10149 w 45911"/>
                  <a:gd name="connsiteY24" fmla="*/ 0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5911" h="84574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54" name="Freihandform: Form 53"/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>
                <a:gd name="connsiteX0" fmla="*/ 10149 w 57994"/>
                <a:gd name="connsiteY0" fmla="*/ 78292 h 77325"/>
                <a:gd name="connsiteX1" fmla="*/ 10149 w 57994"/>
                <a:gd name="connsiteY1" fmla="*/ 40837 h 77325"/>
                <a:gd name="connsiteX2" fmla="*/ 48812 w 57994"/>
                <a:gd name="connsiteY2" fmla="*/ 40837 h 77325"/>
                <a:gd name="connsiteX3" fmla="*/ 48812 w 57994"/>
                <a:gd name="connsiteY3" fmla="*/ 78292 h 77325"/>
                <a:gd name="connsiteX4" fmla="*/ 58961 w 57994"/>
                <a:gd name="connsiteY4" fmla="*/ 78292 h 77325"/>
                <a:gd name="connsiteX5" fmla="*/ 58961 w 57994"/>
                <a:gd name="connsiteY5" fmla="*/ 0 h 77325"/>
                <a:gd name="connsiteX6" fmla="*/ 48812 w 57994"/>
                <a:gd name="connsiteY6" fmla="*/ 0 h 77325"/>
                <a:gd name="connsiteX7" fmla="*/ 48812 w 57994"/>
                <a:gd name="connsiteY7" fmla="*/ 34071 h 77325"/>
                <a:gd name="connsiteX8" fmla="*/ 10149 w 57994"/>
                <a:gd name="connsiteY8" fmla="*/ 34071 h 77325"/>
                <a:gd name="connsiteX9" fmla="*/ 10149 w 57994"/>
                <a:gd name="connsiteY9" fmla="*/ 0 h 77325"/>
                <a:gd name="connsiteX10" fmla="*/ 0 w 57994"/>
                <a:gd name="connsiteY10" fmla="*/ 0 h 77325"/>
                <a:gd name="connsiteX11" fmla="*/ 0 w 57994"/>
                <a:gd name="connsiteY11" fmla="*/ 78292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59" name="Freihandform: Form 58"/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5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60" name="Freihandform: Form 59"/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61" name="Grafik 9"/>
            <p:cNvGrpSpPr/>
            <p:nvPr/>
          </p:nvGrpSpPr>
          <p:grpSpPr>
            <a:xfrm>
              <a:off x="10321916" y="1110575"/>
              <a:ext cx="1399106" cy="241642"/>
              <a:chOff x="10321916" y="1110575"/>
              <a:chExt cx="1399106" cy="241642"/>
            </a:xfrm>
            <a:solidFill>
              <a:schemeClr val="accent1"/>
            </a:solidFill>
          </p:grpSpPr>
          <p:sp>
            <p:nvSpPr>
              <p:cNvPr id="62" name="Freihandform: Form 61"/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3" name="Freihandform: Form 62"/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>
                  <a:gd name="connsiteX0" fmla="*/ 9907 w 48328"/>
                  <a:gd name="connsiteY0" fmla="*/ 24647 h 57994"/>
                  <a:gd name="connsiteX1" fmla="*/ 11599 w 48328"/>
                  <a:gd name="connsiteY1" fmla="*/ 17640 h 57994"/>
                  <a:gd name="connsiteX2" fmla="*/ 14740 w 48328"/>
                  <a:gd name="connsiteY2" fmla="*/ 11840 h 57994"/>
                  <a:gd name="connsiteX3" fmla="*/ 19331 w 48328"/>
                  <a:gd name="connsiteY3" fmla="*/ 7733 h 57994"/>
                  <a:gd name="connsiteX4" fmla="*/ 25372 w 48328"/>
                  <a:gd name="connsiteY4" fmla="*/ 6283 h 57994"/>
                  <a:gd name="connsiteX5" fmla="*/ 33830 w 48328"/>
                  <a:gd name="connsiteY5" fmla="*/ 10874 h 57994"/>
                  <a:gd name="connsiteX6" fmla="*/ 36971 w 48328"/>
                  <a:gd name="connsiteY6" fmla="*/ 22956 h 57994"/>
                  <a:gd name="connsiteX7" fmla="*/ 36971 w 48328"/>
                  <a:gd name="connsiteY7" fmla="*/ 24889 h 57994"/>
                  <a:gd name="connsiteX8" fmla="*/ 9907 w 48328"/>
                  <a:gd name="connsiteY8" fmla="*/ 24889 h 57994"/>
                  <a:gd name="connsiteX9" fmla="*/ 9666 w 48328"/>
                  <a:gd name="connsiteY9" fmla="*/ 30930 h 57994"/>
                  <a:gd name="connsiteX10" fmla="*/ 47120 w 48328"/>
                  <a:gd name="connsiteY10" fmla="*/ 30930 h 57994"/>
                  <a:gd name="connsiteX11" fmla="*/ 47120 w 48328"/>
                  <a:gd name="connsiteY11" fmla="*/ 25372 h 57994"/>
                  <a:gd name="connsiteX12" fmla="*/ 46154 w 48328"/>
                  <a:gd name="connsiteY12" fmla="*/ 16190 h 57994"/>
                  <a:gd name="connsiteX13" fmla="*/ 42529 w 48328"/>
                  <a:gd name="connsiteY13" fmla="*/ 7974 h 57994"/>
                  <a:gd name="connsiteX14" fmla="*/ 35763 w 48328"/>
                  <a:gd name="connsiteY14" fmla="*/ 2175 h 57994"/>
                  <a:gd name="connsiteX15" fmla="*/ 25131 w 48328"/>
                  <a:gd name="connsiteY15" fmla="*/ 0 h 57994"/>
                  <a:gd name="connsiteX16" fmla="*/ 15223 w 48328"/>
                  <a:gd name="connsiteY16" fmla="*/ 2175 h 57994"/>
                  <a:gd name="connsiteX17" fmla="*/ 7249 w 48328"/>
                  <a:gd name="connsiteY17" fmla="*/ 8216 h 57994"/>
                  <a:gd name="connsiteX18" fmla="*/ 1933 w 48328"/>
                  <a:gd name="connsiteY18" fmla="*/ 17398 h 57994"/>
                  <a:gd name="connsiteX19" fmla="*/ 0 w 48328"/>
                  <a:gd name="connsiteY19" fmla="*/ 29239 h 57994"/>
                  <a:gd name="connsiteX20" fmla="*/ 6766 w 48328"/>
                  <a:gd name="connsiteY20" fmla="*/ 50986 h 57994"/>
                  <a:gd name="connsiteX21" fmla="*/ 26581 w 48328"/>
                  <a:gd name="connsiteY21" fmla="*/ 58477 h 57994"/>
                  <a:gd name="connsiteX22" fmla="*/ 38663 w 48328"/>
                  <a:gd name="connsiteY22" fmla="*/ 55819 h 57994"/>
                  <a:gd name="connsiteX23" fmla="*/ 48328 w 48328"/>
                  <a:gd name="connsiteY23" fmla="*/ 47845 h 57994"/>
                  <a:gd name="connsiteX24" fmla="*/ 44462 w 48328"/>
                  <a:gd name="connsiteY24" fmla="*/ 43737 h 57994"/>
                  <a:gd name="connsiteX25" fmla="*/ 35038 w 48328"/>
                  <a:gd name="connsiteY25" fmla="*/ 50261 h 57994"/>
                  <a:gd name="connsiteX26" fmla="*/ 27306 w 48328"/>
                  <a:gd name="connsiteY26" fmla="*/ 51711 h 57994"/>
                  <a:gd name="connsiteX27" fmla="*/ 14740 w 48328"/>
                  <a:gd name="connsiteY27" fmla="*/ 46395 h 57994"/>
                  <a:gd name="connsiteX28" fmla="*/ 9666 w 48328"/>
                  <a:gd name="connsiteY28" fmla="*/ 30930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8328" h="57994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4" name="Freihandform: Form 63"/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>
                  <a:gd name="connsiteX0" fmla="*/ 1181145 w 1179211"/>
                  <a:gd name="connsiteY0" fmla="*/ 2658 h 84574"/>
                  <a:gd name="connsiteX1" fmla="*/ 1176071 w 1179211"/>
                  <a:gd name="connsiteY1" fmla="*/ 725 h 84574"/>
                  <a:gd name="connsiteX2" fmla="*/ 1168580 w 1179211"/>
                  <a:gd name="connsiteY2" fmla="*/ 0 h 84574"/>
                  <a:gd name="connsiteX3" fmla="*/ 1158672 w 1179211"/>
                  <a:gd name="connsiteY3" fmla="*/ 1933 h 84574"/>
                  <a:gd name="connsiteX4" fmla="*/ 1151182 w 1179211"/>
                  <a:gd name="connsiteY4" fmla="*/ 8941 h 84574"/>
                  <a:gd name="connsiteX5" fmla="*/ 1148282 w 1179211"/>
                  <a:gd name="connsiteY5" fmla="*/ 16915 h 84574"/>
                  <a:gd name="connsiteX6" fmla="*/ 1147799 w 1179211"/>
                  <a:gd name="connsiteY6" fmla="*/ 25131 h 84574"/>
                  <a:gd name="connsiteX7" fmla="*/ 1147799 w 1179211"/>
                  <a:gd name="connsiteY7" fmla="*/ 29239 h 84574"/>
                  <a:gd name="connsiteX8" fmla="*/ 1137891 w 1179211"/>
                  <a:gd name="connsiteY8" fmla="*/ 29239 h 84574"/>
                  <a:gd name="connsiteX9" fmla="*/ 1137891 w 1179211"/>
                  <a:gd name="connsiteY9" fmla="*/ 35521 h 84574"/>
                  <a:gd name="connsiteX10" fmla="*/ 1147799 w 1179211"/>
                  <a:gd name="connsiteY10" fmla="*/ 35521 h 84574"/>
                  <a:gd name="connsiteX11" fmla="*/ 1147799 w 1179211"/>
                  <a:gd name="connsiteY11" fmla="*/ 84333 h 84574"/>
                  <a:gd name="connsiteX12" fmla="*/ 1157223 w 1179211"/>
                  <a:gd name="connsiteY12" fmla="*/ 84333 h 84574"/>
                  <a:gd name="connsiteX13" fmla="*/ 1157223 w 1179211"/>
                  <a:gd name="connsiteY13" fmla="*/ 35280 h 84574"/>
                  <a:gd name="connsiteX14" fmla="*/ 1172446 w 1179211"/>
                  <a:gd name="connsiteY14" fmla="*/ 35280 h 84574"/>
                  <a:gd name="connsiteX15" fmla="*/ 1172446 w 1179211"/>
                  <a:gd name="connsiteY15" fmla="*/ 28997 h 84574"/>
                  <a:gd name="connsiteX16" fmla="*/ 1157223 w 1179211"/>
                  <a:gd name="connsiteY16" fmla="*/ 28997 h 84574"/>
                  <a:gd name="connsiteX17" fmla="*/ 1157223 w 1179211"/>
                  <a:gd name="connsiteY17" fmla="*/ 25372 h 84574"/>
                  <a:gd name="connsiteX18" fmla="*/ 1157464 w 1179211"/>
                  <a:gd name="connsiteY18" fmla="*/ 18606 h 84574"/>
                  <a:gd name="connsiteX19" fmla="*/ 1158672 w 1179211"/>
                  <a:gd name="connsiteY19" fmla="*/ 12324 h 84574"/>
                  <a:gd name="connsiteX20" fmla="*/ 1161572 w 1179211"/>
                  <a:gd name="connsiteY20" fmla="*/ 7733 h 84574"/>
                  <a:gd name="connsiteX21" fmla="*/ 1167130 w 1179211"/>
                  <a:gd name="connsiteY21" fmla="*/ 5799 h 84574"/>
                  <a:gd name="connsiteX22" fmla="*/ 1173413 w 1179211"/>
                  <a:gd name="connsiteY22" fmla="*/ 7008 h 84574"/>
                  <a:gd name="connsiteX23" fmla="*/ 1177762 w 1179211"/>
                  <a:gd name="connsiteY23" fmla="*/ 9666 h 84574"/>
                  <a:gd name="connsiteX24" fmla="*/ 1181145 w 1179211"/>
                  <a:gd name="connsiteY24" fmla="*/ 2658 h 84574"/>
                  <a:gd name="connsiteX25" fmla="*/ 1092946 w 1179211"/>
                  <a:gd name="connsiteY25" fmla="*/ 84091 h 84574"/>
                  <a:gd name="connsiteX26" fmla="*/ 1102370 w 1179211"/>
                  <a:gd name="connsiteY26" fmla="*/ 84091 h 84574"/>
                  <a:gd name="connsiteX27" fmla="*/ 1102370 w 1179211"/>
                  <a:gd name="connsiteY27" fmla="*/ 57511 h 84574"/>
                  <a:gd name="connsiteX28" fmla="*/ 1102612 w 1179211"/>
                  <a:gd name="connsiteY28" fmla="*/ 51953 h 84574"/>
                  <a:gd name="connsiteX29" fmla="*/ 1103337 w 1179211"/>
                  <a:gd name="connsiteY29" fmla="*/ 46637 h 84574"/>
                  <a:gd name="connsiteX30" fmla="*/ 1107444 w 1179211"/>
                  <a:gd name="connsiteY30" fmla="*/ 37938 h 84574"/>
                  <a:gd name="connsiteX31" fmla="*/ 1113485 w 1179211"/>
                  <a:gd name="connsiteY31" fmla="*/ 34555 h 84574"/>
                  <a:gd name="connsiteX32" fmla="*/ 1119526 w 1179211"/>
                  <a:gd name="connsiteY32" fmla="*/ 40596 h 84574"/>
                  <a:gd name="connsiteX33" fmla="*/ 1127742 w 1179211"/>
                  <a:gd name="connsiteY33" fmla="*/ 37696 h 84574"/>
                  <a:gd name="connsiteX34" fmla="*/ 1126534 w 1179211"/>
                  <a:gd name="connsiteY34" fmla="*/ 32863 h 84574"/>
                  <a:gd name="connsiteX35" fmla="*/ 1124118 w 1179211"/>
                  <a:gd name="connsiteY35" fmla="*/ 29722 h 84574"/>
                  <a:gd name="connsiteX36" fmla="*/ 1120735 w 1179211"/>
                  <a:gd name="connsiteY36" fmla="*/ 28030 h 84574"/>
                  <a:gd name="connsiteX37" fmla="*/ 1117352 w 1179211"/>
                  <a:gd name="connsiteY37" fmla="*/ 27547 h 84574"/>
                  <a:gd name="connsiteX38" fmla="*/ 1108653 w 1179211"/>
                  <a:gd name="connsiteY38" fmla="*/ 30205 h 84574"/>
                  <a:gd name="connsiteX39" fmla="*/ 1102370 w 1179211"/>
                  <a:gd name="connsiteY39" fmla="*/ 37696 h 84574"/>
                  <a:gd name="connsiteX40" fmla="*/ 1101162 w 1179211"/>
                  <a:gd name="connsiteY40" fmla="*/ 28272 h 84574"/>
                  <a:gd name="connsiteX41" fmla="*/ 1091738 w 1179211"/>
                  <a:gd name="connsiteY41" fmla="*/ 29239 h 84574"/>
                  <a:gd name="connsiteX42" fmla="*/ 1091979 w 1179211"/>
                  <a:gd name="connsiteY42" fmla="*/ 31413 h 84574"/>
                  <a:gd name="connsiteX43" fmla="*/ 1092463 w 1179211"/>
                  <a:gd name="connsiteY43" fmla="*/ 35038 h 84574"/>
                  <a:gd name="connsiteX44" fmla="*/ 1092704 w 1179211"/>
                  <a:gd name="connsiteY44" fmla="*/ 39146 h 84574"/>
                  <a:gd name="connsiteX45" fmla="*/ 1092946 w 1179211"/>
                  <a:gd name="connsiteY45" fmla="*/ 43254 h 84574"/>
                  <a:gd name="connsiteX46" fmla="*/ 1092946 w 1179211"/>
                  <a:gd name="connsiteY46" fmla="*/ 84091 h 84574"/>
                  <a:gd name="connsiteX47" fmla="*/ 1062016 w 1179211"/>
                  <a:gd name="connsiteY47" fmla="*/ 72251 h 84574"/>
                  <a:gd name="connsiteX48" fmla="*/ 1049934 w 1179211"/>
                  <a:gd name="connsiteY48" fmla="*/ 78292 h 84574"/>
                  <a:gd name="connsiteX49" fmla="*/ 1037852 w 1179211"/>
                  <a:gd name="connsiteY49" fmla="*/ 72251 h 84574"/>
                  <a:gd name="connsiteX50" fmla="*/ 1033502 w 1179211"/>
                  <a:gd name="connsiteY50" fmla="*/ 55819 h 84574"/>
                  <a:gd name="connsiteX51" fmla="*/ 1037852 w 1179211"/>
                  <a:gd name="connsiteY51" fmla="*/ 39629 h 84574"/>
                  <a:gd name="connsiteX52" fmla="*/ 1050175 w 1179211"/>
                  <a:gd name="connsiteY52" fmla="*/ 33588 h 84574"/>
                  <a:gd name="connsiteX53" fmla="*/ 1062499 w 1179211"/>
                  <a:gd name="connsiteY53" fmla="*/ 39629 h 84574"/>
                  <a:gd name="connsiteX54" fmla="*/ 1066849 w 1179211"/>
                  <a:gd name="connsiteY54" fmla="*/ 55819 h 84574"/>
                  <a:gd name="connsiteX55" fmla="*/ 1062016 w 1179211"/>
                  <a:gd name="connsiteY55" fmla="*/ 72251 h 84574"/>
                  <a:gd name="connsiteX56" fmla="*/ 1075306 w 1179211"/>
                  <a:gd name="connsiteY56" fmla="*/ 44462 h 84574"/>
                  <a:gd name="connsiteX57" fmla="*/ 1070232 w 1179211"/>
                  <a:gd name="connsiteY57" fmla="*/ 35280 h 84574"/>
                  <a:gd name="connsiteX58" fmla="*/ 1061774 w 1179211"/>
                  <a:gd name="connsiteY58" fmla="*/ 29480 h 84574"/>
                  <a:gd name="connsiteX59" fmla="*/ 1050175 w 1179211"/>
                  <a:gd name="connsiteY59" fmla="*/ 27306 h 84574"/>
                  <a:gd name="connsiteX60" fmla="*/ 1038576 w 1179211"/>
                  <a:gd name="connsiteY60" fmla="*/ 29480 h 84574"/>
                  <a:gd name="connsiteX61" fmla="*/ 1030119 w 1179211"/>
                  <a:gd name="connsiteY61" fmla="*/ 35280 h 84574"/>
                  <a:gd name="connsiteX62" fmla="*/ 1024803 w 1179211"/>
                  <a:gd name="connsiteY62" fmla="*/ 44462 h 84574"/>
                  <a:gd name="connsiteX63" fmla="*/ 1023111 w 1179211"/>
                  <a:gd name="connsiteY63" fmla="*/ 56303 h 84574"/>
                  <a:gd name="connsiteX64" fmla="*/ 1025286 w 1179211"/>
                  <a:gd name="connsiteY64" fmla="*/ 68626 h 84574"/>
                  <a:gd name="connsiteX65" fmla="*/ 1031086 w 1179211"/>
                  <a:gd name="connsiteY65" fmla="*/ 77809 h 84574"/>
                  <a:gd name="connsiteX66" fmla="*/ 1039785 w 1179211"/>
                  <a:gd name="connsiteY66" fmla="*/ 83608 h 84574"/>
                  <a:gd name="connsiteX67" fmla="*/ 1050417 w 1179211"/>
                  <a:gd name="connsiteY67" fmla="*/ 85783 h 84574"/>
                  <a:gd name="connsiteX68" fmla="*/ 1061049 w 1179211"/>
                  <a:gd name="connsiteY68" fmla="*/ 83608 h 84574"/>
                  <a:gd name="connsiteX69" fmla="*/ 1069748 w 1179211"/>
                  <a:gd name="connsiteY69" fmla="*/ 77809 h 84574"/>
                  <a:gd name="connsiteX70" fmla="*/ 1075548 w 1179211"/>
                  <a:gd name="connsiteY70" fmla="*/ 68626 h 84574"/>
                  <a:gd name="connsiteX71" fmla="*/ 1077722 w 1179211"/>
                  <a:gd name="connsiteY71" fmla="*/ 56303 h 84574"/>
                  <a:gd name="connsiteX72" fmla="*/ 1075306 w 1179211"/>
                  <a:gd name="connsiteY72" fmla="*/ 44462 h 84574"/>
                  <a:gd name="connsiteX73" fmla="*/ 998464 w 1179211"/>
                  <a:gd name="connsiteY73" fmla="*/ 84816 h 84574"/>
                  <a:gd name="connsiteX74" fmla="*/ 1007888 w 1179211"/>
                  <a:gd name="connsiteY74" fmla="*/ 83850 h 84574"/>
                  <a:gd name="connsiteX75" fmla="*/ 1007646 w 1179211"/>
                  <a:gd name="connsiteY75" fmla="*/ 81675 h 84574"/>
                  <a:gd name="connsiteX76" fmla="*/ 1007163 w 1179211"/>
                  <a:gd name="connsiteY76" fmla="*/ 78050 h 84574"/>
                  <a:gd name="connsiteX77" fmla="*/ 1006921 w 1179211"/>
                  <a:gd name="connsiteY77" fmla="*/ 73942 h 84574"/>
                  <a:gd name="connsiteX78" fmla="*/ 1006680 w 1179211"/>
                  <a:gd name="connsiteY78" fmla="*/ 69834 h 84574"/>
                  <a:gd name="connsiteX79" fmla="*/ 1006680 w 1179211"/>
                  <a:gd name="connsiteY79" fmla="*/ 483 h 84574"/>
                  <a:gd name="connsiteX80" fmla="*/ 997497 w 1179211"/>
                  <a:gd name="connsiteY80" fmla="*/ 483 h 84574"/>
                  <a:gd name="connsiteX81" fmla="*/ 997497 w 1179211"/>
                  <a:gd name="connsiteY81" fmla="*/ 36730 h 84574"/>
                  <a:gd name="connsiteX82" fmla="*/ 990973 w 1179211"/>
                  <a:gd name="connsiteY82" fmla="*/ 29964 h 84574"/>
                  <a:gd name="connsiteX83" fmla="*/ 980341 w 1179211"/>
                  <a:gd name="connsiteY83" fmla="*/ 27064 h 84574"/>
                  <a:gd name="connsiteX84" fmla="*/ 970675 w 1179211"/>
                  <a:gd name="connsiteY84" fmla="*/ 28997 h 84574"/>
                  <a:gd name="connsiteX85" fmla="*/ 962701 w 1179211"/>
                  <a:gd name="connsiteY85" fmla="*/ 34555 h 84574"/>
                  <a:gd name="connsiteX86" fmla="*/ 957385 w 1179211"/>
                  <a:gd name="connsiteY86" fmla="*/ 43737 h 84574"/>
                  <a:gd name="connsiteX87" fmla="*/ 955452 w 1179211"/>
                  <a:gd name="connsiteY87" fmla="*/ 56544 h 84574"/>
                  <a:gd name="connsiteX88" fmla="*/ 956902 w 1179211"/>
                  <a:gd name="connsiteY88" fmla="*/ 67660 h 84574"/>
                  <a:gd name="connsiteX89" fmla="*/ 961251 w 1179211"/>
                  <a:gd name="connsiteY89" fmla="*/ 76842 h 84574"/>
                  <a:gd name="connsiteX90" fmla="*/ 968742 w 1179211"/>
                  <a:gd name="connsiteY90" fmla="*/ 83125 h 84574"/>
                  <a:gd name="connsiteX91" fmla="*/ 979616 w 1179211"/>
                  <a:gd name="connsiteY91" fmla="*/ 85300 h 84574"/>
                  <a:gd name="connsiteX92" fmla="*/ 986623 w 1179211"/>
                  <a:gd name="connsiteY92" fmla="*/ 84091 h 84574"/>
                  <a:gd name="connsiteX93" fmla="*/ 991698 w 1179211"/>
                  <a:gd name="connsiteY93" fmla="*/ 81433 h 84574"/>
                  <a:gd name="connsiteX94" fmla="*/ 995081 w 1179211"/>
                  <a:gd name="connsiteY94" fmla="*/ 78050 h 84574"/>
                  <a:gd name="connsiteX95" fmla="*/ 997014 w 1179211"/>
                  <a:gd name="connsiteY95" fmla="*/ 74909 h 84574"/>
                  <a:gd name="connsiteX96" fmla="*/ 998464 w 1179211"/>
                  <a:gd name="connsiteY96" fmla="*/ 84816 h 84574"/>
                  <a:gd name="connsiteX97" fmla="*/ 996048 w 1179211"/>
                  <a:gd name="connsiteY97" fmla="*/ 67660 h 84574"/>
                  <a:gd name="connsiteX98" fmla="*/ 991456 w 1179211"/>
                  <a:gd name="connsiteY98" fmla="*/ 74667 h 84574"/>
                  <a:gd name="connsiteX99" fmla="*/ 985657 w 1179211"/>
                  <a:gd name="connsiteY99" fmla="*/ 78050 h 84574"/>
                  <a:gd name="connsiteX100" fmla="*/ 980582 w 1179211"/>
                  <a:gd name="connsiteY100" fmla="*/ 78775 h 84574"/>
                  <a:gd name="connsiteX101" fmla="*/ 974058 w 1179211"/>
                  <a:gd name="connsiteY101" fmla="*/ 77084 h 84574"/>
                  <a:gd name="connsiteX102" fmla="*/ 969467 w 1179211"/>
                  <a:gd name="connsiteY102" fmla="*/ 72493 h 84574"/>
                  <a:gd name="connsiteX103" fmla="*/ 966809 w 1179211"/>
                  <a:gd name="connsiteY103" fmla="*/ 65243 h 84574"/>
                  <a:gd name="connsiteX104" fmla="*/ 965842 w 1179211"/>
                  <a:gd name="connsiteY104" fmla="*/ 56303 h 84574"/>
                  <a:gd name="connsiteX105" fmla="*/ 967051 w 1179211"/>
                  <a:gd name="connsiteY105" fmla="*/ 47362 h 84574"/>
                  <a:gd name="connsiteX106" fmla="*/ 970192 w 1179211"/>
                  <a:gd name="connsiteY106" fmla="*/ 40354 h 84574"/>
                  <a:gd name="connsiteX107" fmla="*/ 975266 w 1179211"/>
                  <a:gd name="connsiteY107" fmla="*/ 36005 h 84574"/>
                  <a:gd name="connsiteX108" fmla="*/ 981549 w 1179211"/>
                  <a:gd name="connsiteY108" fmla="*/ 34555 h 84574"/>
                  <a:gd name="connsiteX109" fmla="*/ 987832 w 1179211"/>
                  <a:gd name="connsiteY109" fmla="*/ 35763 h 84574"/>
                  <a:gd name="connsiteX110" fmla="*/ 992906 w 1179211"/>
                  <a:gd name="connsiteY110" fmla="*/ 39629 h 84574"/>
                  <a:gd name="connsiteX111" fmla="*/ 996531 w 1179211"/>
                  <a:gd name="connsiteY111" fmla="*/ 46395 h 84574"/>
                  <a:gd name="connsiteX112" fmla="*/ 997739 w 1179211"/>
                  <a:gd name="connsiteY112" fmla="*/ 56061 h 84574"/>
                  <a:gd name="connsiteX113" fmla="*/ 996048 w 1179211"/>
                  <a:gd name="connsiteY113" fmla="*/ 67660 h 84574"/>
                  <a:gd name="connsiteX114" fmla="*/ 938537 w 1179211"/>
                  <a:gd name="connsiteY114" fmla="*/ 725 h 84574"/>
                  <a:gd name="connsiteX115" fmla="*/ 928629 w 1179211"/>
                  <a:gd name="connsiteY115" fmla="*/ 725 h 84574"/>
                  <a:gd name="connsiteX116" fmla="*/ 928629 w 1179211"/>
                  <a:gd name="connsiteY116" fmla="*/ 84333 h 84574"/>
                  <a:gd name="connsiteX117" fmla="*/ 938537 w 1179211"/>
                  <a:gd name="connsiteY117" fmla="*/ 84333 h 84574"/>
                  <a:gd name="connsiteX118" fmla="*/ 938537 w 1179211"/>
                  <a:gd name="connsiteY118" fmla="*/ 725 h 84574"/>
                  <a:gd name="connsiteX119" fmla="*/ 897699 w 1179211"/>
                  <a:gd name="connsiteY119" fmla="*/ 38179 h 84574"/>
                  <a:gd name="connsiteX120" fmla="*/ 900841 w 1179211"/>
                  <a:gd name="connsiteY120" fmla="*/ 50262 h 84574"/>
                  <a:gd name="connsiteX121" fmla="*/ 900841 w 1179211"/>
                  <a:gd name="connsiteY121" fmla="*/ 52195 h 84574"/>
                  <a:gd name="connsiteX122" fmla="*/ 873535 w 1179211"/>
                  <a:gd name="connsiteY122" fmla="*/ 52195 h 84574"/>
                  <a:gd name="connsiteX123" fmla="*/ 875227 w 1179211"/>
                  <a:gd name="connsiteY123" fmla="*/ 45187 h 84574"/>
                  <a:gd name="connsiteX124" fmla="*/ 878368 w 1179211"/>
                  <a:gd name="connsiteY124" fmla="*/ 39388 h 84574"/>
                  <a:gd name="connsiteX125" fmla="*/ 882959 w 1179211"/>
                  <a:gd name="connsiteY125" fmla="*/ 35280 h 84574"/>
                  <a:gd name="connsiteX126" fmla="*/ 889000 w 1179211"/>
                  <a:gd name="connsiteY126" fmla="*/ 33830 h 84574"/>
                  <a:gd name="connsiteX127" fmla="*/ 897699 w 1179211"/>
                  <a:gd name="connsiteY127" fmla="*/ 38179 h 84574"/>
                  <a:gd name="connsiteX128" fmla="*/ 910748 w 1179211"/>
                  <a:gd name="connsiteY128" fmla="*/ 58236 h 84574"/>
                  <a:gd name="connsiteX129" fmla="*/ 910748 w 1179211"/>
                  <a:gd name="connsiteY129" fmla="*/ 52678 h 84574"/>
                  <a:gd name="connsiteX130" fmla="*/ 909781 w 1179211"/>
                  <a:gd name="connsiteY130" fmla="*/ 43496 h 84574"/>
                  <a:gd name="connsiteX131" fmla="*/ 906157 w 1179211"/>
                  <a:gd name="connsiteY131" fmla="*/ 35280 h 84574"/>
                  <a:gd name="connsiteX132" fmla="*/ 899391 w 1179211"/>
                  <a:gd name="connsiteY132" fmla="*/ 29480 h 84574"/>
                  <a:gd name="connsiteX133" fmla="*/ 888759 w 1179211"/>
                  <a:gd name="connsiteY133" fmla="*/ 27306 h 84574"/>
                  <a:gd name="connsiteX134" fmla="*/ 878851 w 1179211"/>
                  <a:gd name="connsiteY134" fmla="*/ 29480 h 84574"/>
                  <a:gd name="connsiteX135" fmla="*/ 870877 w 1179211"/>
                  <a:gd name="connsiteY135" fmla="*/ 35521 h 84574"/>
                  <a:gd name="connsiteX136" fmla="*/ 865561 w 1179211"/>
                  <a:gd name="connsiteY136" fmla="*/ 44704 h 84574"/>
                  <a:gd name="connsiteX137" fmla="*/ 863628 w 1179211"/>
                  <a:gd name="connsiteY137" fmla="*/ 56544 h 84574"/>
                  <a:gd name="connsiteX138" fmla="*/ 870394 w 1179211"/>
                  <a:gd name="connsiteY138" fmla="*/ 78292 h 84574"/>
                  <a:gd name="connsiteX139" fmla="*/ 890208 w 1179211"/>
                  <a:gd name="connsiteY139" fmla="*/ 85783 h 84574"/>
                  <a:gd name="connsiteX140" fmla="*/ 902290 w 1179211"/>
                  <a:gd name="connsiteY140" fmla="*/ 83125 h 84574"/>
                  <a:gd name="connsiteX141" fmla="*/ 911956 w 1179211"/>
                  <a:gd name="connsiteY141" fmla="*/ 75151 h 84574"/>
                  <a:gd name="connsiteX142" fmla="*/ 908090 w 1179211"/>
                  <a:gd name="connsiteY142" fmla="*/ 71043 h 84574"/>
                  <a:gd name="connsiteX143" fmla="*/ 898666 w 1179211"/>
                  <a:gd name="connsiteY143" fmla="*/ 77567 h 84574"/>
                  <a:gd name="connsiteX144" fmla="*/ 890933 w 1179211"/>
                  <a:gd name="connsiteY144" fmla="*/ 79017 h 84574"/>
                  <a:gd name="connsiteX145" fmla="*/ 878368 w 1179211"/>
                  <a:gd name="connsiteY145" fmla="*/ 73701 h 84574"/>
                  <a:gd name="connsiteX146" fmla="*/ 873777 w 1179211"/>
                  <a:gd name="connsiteY146" fmla="*/ 58477 h 84574"/>
                  <a:gd name="connsiteX147" fmla="*/ 910748 w 1179211"/>
                  <a:gd name="connsiteY147" fmla="*/ 58477 h 84574"/>
                  <a:gd name="connsiteX148" fmla="*/ 848404 w 1179211"/>
                  <a:gd name="connsiteY148" fmla="*/ 61377 h 84574"/>
                  <a:gd name="connsiteX149" fmla="*/ 844296 w 1179211"/>
                  <a:gd name="connsiteY149" fmla="*/ 56544 h 84574"/>
                  <a:gd name="connsiteX150" fmla="*/ 838980 w 1179211"/>
                  <a:gd name="connsiteY150" fmla="*/ 53403 h 84574"/>
                  <a:gd name="connsiteX151" fmla="*/ 833181 w 1179211"/>
                  <a:gd name="connsiteY151" fmla="*/ 51470 h 84574"/>
                  <a:gd name="connsiteX152" fmla="*/ 824723 w 1179211"/>
                  <a:gd name="connsiteY152" fmla="*/ 47603 h 84574"/>
                  <a:gd name="connsiteX153" fmla="*/ 821582 w 1179211"/>
                  <a:gd name="connsiteY153" fmla="*/ 40837 h 84574"/>
                  <a:gd name="connsiteX154" fmla="*/ 824482 w 1179211"/>
                  <a:gd name="connsiteY154" fmla="*/ 35280 h 84574"/>
                  <a:gd name="connsiteX155" fmla="*/ 831731 w 1179211"/>
                  <a:gd name="connsiteY155" fmla="*/ 33105 h 84574"/>
                  <a:gd name="connsiteX156" fmla="*/ 838980 w 1179211"/>
                  <a:gd name="connsiteY156" fmla="*/ 34796 h 84574"/>
                  <a:gd name="connsiteX157" fmla="*/ 843572 w 1179211"/>
                  <a:gd name="connsiteY157" fmla="*/ 38421 h 84574"/>
                  <a:gd name="connsiteX158" fmla="*/ 848404 w 1179211"/>
                  <a:gd name="connsiteY158" fmla="*/ 32380 h 84574"/>
                  <a:gd name="connsiteX159" fmla="*/ 842605 w 1179211"/>
                  <a:gd name="connsiteY159" fmla="*/ 28997 h 84574"/>
                  <a:gd name="connsiteX160" fmla="*/ 832214 w 1179211"/>
                  <a:gd name="connsiteY160" fmla="*/ 27306 h 84574"/>
                  <a:gd name="connsiteX161" fmla="*/ 824723 w 1179211"/>
                  <a:gd name="connsiteY161" fmla="*/ 28272 h 84574"/>
                  <a:gd name="connsiteX162" fmla="*/ 818441 w 1179211"/>
                  <a:gd name="connsiteY162" fmla="*/ 31172 h 84574"/>
                  <a:gd name="connsiteX163" fmla="*/ 814091 w 1179211"/>
                  <a:gd name="connsiteY163" fmla="*/ 36005 h 84574"/>
                  <a:gd name="connsiteX164" fmla="*/ 812400 w 1179211"/>
                  <a:gd name="connsiteY164" fmla="*/ 42771 h 84574"/>
                  <a:gd name="connsiteX165" fmla="*/ 813850 w 1179211"/>
                  <a:gd name="connsiteY165" fmla="*/ 50020 h 84574"/>
                  <a:gd name="connsiteX166" fmla="*/ 817716 w 1179211"/>
                  <a:gd name="connsiteY166" fmla="*/ 54853 h 84574"/>
                  <a:gd name="connsiteX167" fmla="*/ 822790 w 1179211"/>
                  <a:gd name="connsiteY167" fmla="*/ 57752 h 84574"/>
                  <a:gd name="connsiteX168" fmla="*/ 828106 w 1179211"/>
                  <a:gd name="connsiteY168" fmla="*/ 59686 h 84574"/>
                  <a:gd name="connsiteX169" fmla="*/ 836564 w 1179211"/>
                  <a:gd name="connsiteY169" fmla="*/ 63310 h 84574"/>
                  <a:gd name="connsiteX170" fmla="*/ 839705 w 1179211"/>
                  <a:gd name="connsiteY170" fmla="*/ 70559 h 84574"/>
                  <a:gd name="connsiteX171" fmla="*/ 837047 w 1179211"/>
                  <a:gd name="connsiteY171" fmla="*/ 77325 h 84574"/>
                  <a:gd name="connsiteX172" fmla="*/ 829556 w 1179211"/>
                  <a:gd name="connsiteY172" fmla="*/ 79742 h 84574"/>
                  <a:gd name="connsiteX173" fmla="*/ 824723 w 1179211"/>
                  <a:gd name="connsiteY173" fmla="*/ 79017 h 84574"/>
                  <a:gd name="connsiteX174" fmla="*/ 820616 w 1179211"/>
                  <a:gd name="connsiteY174" fmla="*/ 76842 h 84574"/>
                  <a:gd name="connsiteX175" fmla="*/ 817233 w 1179211"/>
                  <a:gd name="connsiteY175" fmla="*/ 74184 h 84574"/>
                  <a:gd name="connsiteX176" fmla="*/ 814816 w 1179211"/>
                  <a:gd name="connsiteY176" fmla="*/ 71768 h 84574"/>
                  <a:gd name="connsiteX177" fmla="*/ 809983 w 1179211"/>
                  <a:gd name="connsiteY177" fmla="*/ 79500 h 84574"/>
                  <a:gd name="connsiteX178" fmla="*/ 829073 w 1179211"/>
                  <a:gd name="connsiteY178" fmla="*/ 85783 h 84574"/>
                  <a:gd name="connsiteX179" fmla="*/ 836806 w 1179211"/>
                  <a:gd name="connsiteY179" fmla="*/ 84575 h 84574"/>
                  <a:gd name="connsiteX180" fmla="*/ 843088 w 1179211"/>
                  <a:gd name="connsiteY180" fmla="*/ 81192 h 84574"/>
                  <a:gd name="connsiteX181" fmla="*/ 847438 w 1179211"/>
                  <a:gd name="connsiteY181" fmla="*/ 75634 h 84574"/>
                  <a:gd name="connsiteX182" fmla="*/ 849129 w 1179211"/>
                  <a:gd name="connsiteY182" fmla="*/ 68143 h 84574"/>
                  <a:gd name="connsiteX183" fmla="*/ 848404 w 1179211"/>
                  <a:gd name="connsiteY183" fmla="*/ 61377 h 84574"/>
                  <a:gd name="connsiteX184" fmla="*/ 796693 w 1179211"/>
                  <a:gd name="connsiteY184" fmla="*/ 61377 h 84574"/>
                  <a:gd name="connsiteX185" fmla="*/ 792585 w 1179211"/>
                  <a:gd name="connsiteY185" fmla="*/ 56544 h 84574"/>
                  <a:gd name="connsiteX186" fmla="*/ 787269 w 1179211"/>
                  <a:gd name="connsiteY186" fmla="*/ 53403 h 84574"/>
                  <a:gd name="connsiteX187" fmla="*/ 781470 w 1179211"/>
                  <a:gd name="connsiteY187" fmla="*/ 51470 h 84574"/>
                  <a:gd name="connsiteX188" fmla="*/ 773012 w 1179211"/>
                  <a:gd name="connsiteY188" fmla="*/ 47603 h 84574"/>
                  <a:gd name="connsiteX189" fmla="*/ 769871 w 1179211"/>
                  <a:gd name="connsiteY189" fmla="*/ 40837 h 84574"/>
                  <a:gd name="connsiteX190" fmla="*/ 772770 w 1179211"/>
                  <a:gd name="connsiteY190" fmla="*/ 35280 h 84574"/>
                  <a:gd name="connsiteX191" fmla="*/ 780020 w 1179211"/>
                  <a:gd name="connsiteY191" fmla="*/ 33105 h 84574"/>
                  <a:gd name="connsiteX192" fmla="*/ 787269 w 1179211"/>
                  <a:gd name="connsiteY192" fmla="*/ 34796 h 84574"/>
                  <a:gd name="connsiteX193" fmla="*/ 791860 w 1179211"/>
                  <a:gd name="connsiteY193" fmla="*/ 38421 h 84574"/>
                  <a:gd name="connsiteX194" fmla="*/ 796693 w 1179211"/>
                  <a:gd name="connsiteY194" fmla="*/ 32380 h 84574"/>
                  <a:gd name="connsiteX195" fmla="*/ 790894 w 1179211"/>
                  <a:gd name="connsiteY195" fmla="*/ 28997 h 84574"/>
                  <a:gd name="connsiteX196" fmla="*/ 780503 w 1179211"/>
                  <a:gd name="connsiteY196" fmla="*/ 27306 h 84574"/>
                  <a:gd name="connsiteX197" fmla="*/ 773012 w 1179211"/>
                  <a:gd name="connsiteY197" fmla="*/ 28272 h 84574"/>
                  <a:gd name="connsiteX198" fmla="*/ 766729 w 1179211"/>
                  <a:gd name="connsiteY198" fmla="*/ 31172 h 84574"/>
                  <a:gd name="connsiteX199" fmla="*/ 762380 w 1179211"/>
                  <a:gd name="connsiteY199" fmla="*/ 36005 h 84574"/>
                  <a:gd name="connsiteX200" fmla="*/ 760688 w 1179211"/>
                  <a:gd name="connsiteY200" fmla="*/ 42771 h 84574"/>
                  <a:gd name="connsiteX201" fmla="*/ 762138 w 1179211"/>
                  <a:gd name="connsiteY201" fmla="*/ 50020 h 84574"/>
                  <a:gd name="connsiteX202" fmla="*/ 766005 w 1179211"/>
                  <a:gd name="connsiteY202" fmla="*/ 54853 h 84574"/>
                  <a:gd name="connsiteX203" fmla="*/ 771079 w 1179211"/>
                  <a:gd name="connsiteY203" fmla="*/ 57752 h 84574"/>
                  <a:gd name="connsiteX204" fmla="*/ 776395 w 1179211"/>
                  <a:gd name="connsiteY204" fmla="*/ 59686 h 84574"/>
                  <a:gd name="connsiteX205" fmla="*/ 784853 w 1179211"/>
                  <a:gd name="connsiteY205" fmla="*/ 63310 h 84574"/>
                  <a:gd name="connsiteX206" fmla="*/ 787994 w 1179211"/>
                  <a:gd name="connsiteY206" fmla="*/ 70559 h 84574"/>
                  <a:gd name="connsiteX207" fmla="*/ 785336 w 1179211"/>
                  <a:gd name="connsiteY207" fmla="*/ 77325 h 84574"/>
                  <a:gd name="connsiteX208" fmla="*/ 777845 w 1179211"/>
                  <a:gd name="connsiteY208" fmla="*/ 79742 h 84574"/>
                  <a:gd name="connsiteX209" fmla="*/ 773012 w 1179211"/>
                  <a:gd name="connsiteY209" fmla="*/ 79017 h 84574"/>
                  <a:gd name="connsiteX210" fmla="*/ 768904 w 1179211"/>
                  <a:gd name="connsiteY210" fmla="*/ 76842 h 84574"/>
                  <a:gd name="connsiteX211" fmla="*/ 765521 w 1179211"/>
                  <a:gd name="connsiteY211" fmla="*/ 74184 h 84574"/>
                  <a:gd name="connsiteX212" fmla="*/ 763105 w 1179211"/>
                  <a:gd name="connsiteY212" fmla="*/ 71768 h 84574"/>
                  <a:gd name="connsiteX213" fmla="*/ 758272 w 1179211"/>
                  <a:gd name="connsiteY213" fmla="*/ 79500 h 84574"/>
                  <a:gd name="connsiteX214" fmla="*/ 777362 w 1179211"/>
                  <a:gd name="connsiteY214" fmla="*/ 85783 h 84574"/>
                  <a:gd name="connsiteX215" fmla="*/ 785094 w 1179211"/>
                  <a:gd name="connsiteY215" fmla="*/ 84575 h 84574"/>
                  <a:gd name="connsiteX216" fmla="*/ 791377 w 1179211"/>
                  <a:gd name="connsiteY216" fmla="*/ 81192 h 84574"/>
                  <a:gd name="connsiteX217" fmla="*/ 795726 w 1179211"/>
                  <a:gd name="connsiteY217" fmla="*/ 75634 h 84574"/>
                  <a:gd name="connsiteX218" fmla="*/ 797418 w 1179211"/>
                  <a:gd name="connsiteY218" fmla="*/ 68143 h 84574"/>
                  <a:gd name="connsiteX219" fmla="*/ 796693 w 1179211"/>
                  <a:gd name="connsiteY219" fmla="*/ 61377 h 84574"/>
                  <a:gd name="connsiteX220" fmla="*/ 711393 w 1179211"/>
                  <a:gd name="connsiteY220" fmla="*/ 6041 h 84574"/>
                  <a:gd name="connsiteX221" fmla="*/ 707286 w 1179211"/>
                  <a:gd name="connsiteY221" fmla="*/ 4350 h 84574"/>
                  <a:gd name="connsiteX222" fmla="*/ 703178 w 1179211"/>
                  <a:gd name="connsiteY222" fmla="*/ 6041 h 84574"/>
                  <a:gd name="connsiteX223" fmla="*/ 701486 w 1179211"/>
                  <a:gd name="connsiteY223" fmla="*/ 9907 h 84574"/>
                  <a:gd name="connsiteX224" fmla="*/ 703178 w 1179211"/>
                  <a:gd name="connsiteY224" fmla="*/ 13774 h 84574"/>
                  <a:gd name="connsiteX225" fmla="*/ 707286 w 1179211"/>
                  <a:gd name="connsiteY225" fmla="*/ 15465 h 84574"/>
                  <a:gd name="connsiteX226" fmla="*/ 711393 w 1179211"/>
                  <a:gd name="connsiteY226" fmla="*/ 13774 h 84574"/>
                  <a:gd name="connsiteX227" fmla="*/ 713085 w 1179211"/>
                  <a:gd name="connsiteY227" fmla="*/ 9907 h 84574"/>
                  <a:gd name="connsiteX228" fmla="*/ 711393 w 1179211"/>
                  <a:gd name="connsiteY228" fmla="*/ 6041 h 84574"/>
                  <a:gd name="connsiteX229" fmla="*/ 734833 w 1179211"/>
                  <a:gd name="connsiteY229" fmla="*/ 6041 h 84574"/>
                  <a:gd name="connsiteX230" fmla="*/ 730725 w 1179211"/>
                  <a:gd name="connsiteY230" fmla="*/ 4350 h 84574"/>
                  <a:gd name="connsiteX231" fmla="*/ 726617 w 1179211"/>
                  <a:gd name="connsiteY231" fmla="*/ 6041 h 84574"/>
                  <a:gd name="connsiteX232" fmla="*/ 724925 w 1179211"/>
                  <a:gd name="connsiteY232" fmla="*/ 9907 h 84574"/>
                  <a:gd name="connsiteX233" fmla="*/ 726617 w 1179211"/>
                  <a:gd name="connsiteY233" fmla="*/ 13774 h 84574"/>
                  <a:gd name="connsiteX234" fmla="*/ 730725 w 1179211"/>
                  <a:gd name="connsiteY234" fmla="*/ 15465 h 84574"/>
                  <a:gd name="connsiteX235" fmla="*/ 734833 w 1179211"/>
                  <a:gd name="connsiteY235" fmla="*/ 13774 h 84574"/>
                  <a:gd name="connsiteX236" fmla="*/ 736524 w 1179211"/>
                  <a:gd name="connsiteY236" fmla="*/ 9907 h 84574"/>
                  <a:gd name="connsiteX237" fmla="*/ 734833 w 1179211"/>
                  <a:gd name="connsiteY237" fmla="*/ 6041 h 84574"/>
                  <a:gd name="connsiteX238" fmla="*/ 695445 w 1179211"/>
                  <a:gd name="connsiteY238" fmla="*/ 28997 h 84574"/>
                  <a:gd name="connsiteX239" fmla="*/ 695445 w 1179211"/>
                  <a:gd name="connsiteY239" fmla="*/ 63552 h 84574"/>
                  <a:gd name="connsiteX240" fmla="*/ 695928 w 1179211"/>
                  <a:gd name="connsiteY240" fmla="*/ 72009 h 84574"/>
                  <a:gd name="connsiteX241" fmla="*/ 698103 w 1179211"/>
                  <a:gd name="connsiteY241" fmla="*/ 79017 h 84574"/>
                  <a:gd name="connsiteX242" fmla="*/ 703903 w 1179211"/>
                  <a:gd name="connsiteY242" fmla="*/ 83850 h 84574"/>
                  <a:gd name="connsiteX243" fmla="*/ 714535 w 1179211"/>
                  <a:gd name="connsiteY243" fmla="*/ 85783 h 84574"/>
                  <a:gd name="connsiteX244" fmla="*/ 722026 w 1179211"/>
                  <a:gd name="connsiteY244" fmla="*/ 84575 h 84574"/>
                  <a:gd name="connsiteX245" fmla="*/ 727342 w 1179211"/>
                  <a:gd name="connsiteY245" fmla="*/ 81433 h 84574"/>
                  <a:gd name="connsiteX246" fmla="*/ 730725 w 1179211"/>
                  <a:gd name="connsiteY246" fmla="*/ 77809 h 84574"/>
                  <a:gd name="connsiteX247" fmla="*/ 732658 w 1179211"/>
                  <a:gd name="connsiteY247" fmla="*/ 75151 h 84574"/>
                  <a:gd name="connsiteX248" fmla="*/ 733866 w 1179211"/>
                  <a:gd name="connsiteY248" fmla="*/ 84575 h 84574"/>
                  <a:gd name="connsiteX249" fmla="*/ 743290 w 1179211"/>
                  <a:gd name="connsiteY249" fmla="*/ 83608 h 84574"/>
                  <a:gd name="connsiteX250" fmla="*/ 743049 w 1179211"/>
                  <a:gd name="connsiteY250" fmla="*/ 81433 h 84574"/>
                  <a:gd name="connsiteX251" fmla="*/ 742565 w 1179211"/>
                  <a:gd name="connsiteY251" fmla="*/ 77809 h 84574"/>
                  <a:gd name="connsiteX252" fmla="*/ 742324 w 1179211"/>
                  <a:gd name="connsiteY252" fmla="*/ 73701 h 84574"/>
                  <a:gd name="connsiteX253" fmla="*/ 742082 w 1179211"/>
                  <a:gd name="connsiteY253" fmla="*/ 69593 h 84574"/>
                  <a:gd name="connsiteX254" fmla="*/ 742082 w 1179211"/>
                  <a:gd name="connsiteY254" fmla="*/ 28755 h 84574"/>
                  <a:gd name="connsiteX255" fmla="*/ 732175 w 1179211"/>
                  <a:gd name="connsiteY255" fmla="*/ 28755 h 84574"/>
                  <a:gd name="connsiteX256" fmla="*/ 732175 w 1179211"/>
                  <a:gd name="connsiteY256" fmla="*/ 59686 h 84574"/>
                  <a:gd name="connsiteX257" fmla="*/ 730966 w 1179211"/>
                  <a:gd name="connsiteY257" fmla="*/ 66935 h 84574"/>
                  <a:gd name="connsiteX258" fmla="*/ 727583 w 1179211"/>
                  <a:gd name="connsiteY258" fmla="*/ 72734 h 84574"/>
                  <a:gd name="connsiteX259" fmla="*/ 722751 w 1179211"/>
                  <a:gd name="connsiteY259" fmla="*/ 76600 h 84574"/>
                  <a:gd name="connsiteX260" fmla="*/ 716468 w 1179211"/>
                  <a:gd name="connsiteY260" fmla="*/ 78050 h 84574"/>
                  <a:gd name="connsiteX261" fmla="*/ 710427 w 1179211"/>
                  <a:gd name="connsiteY261" fmla="*/ 77084 h 84574"/>
                  <a:gd name="connsiteX262" fmla="*/ 706802 w 1179211"/>
                  <a:gd name="connsiteY262" fmla="*/ 74184 h 84574"/>
                  <a:gd name="connsiteX263" fmla="*/ 705111 w 1179211"/>
                  <a:gd name="connsiteY263" fmla="*/ 69593 h 84574"/>
                  <a:gd name="connsiteX264" fmla="*/ 704628 w 1179211"/>
                  <a:gd name="connsiteY264" fmla="*/ 63310 h 84574"/>
                  <a:gd name="connsiteX265" fmla="*/ 704628 w 1179211"/>
                  <a:gd name="connsiteY265" fmla="*/ 28755 h 84574"/>
                  <a:gd name="connsiteX266" fmla="*/ 695445 w 1179211"/>
                  <a:gd name="connsiteY266" fmla="*/ 28755 h 84574"/>
                  <a:gd name="connsiteX267" fmla="*/ 664515 w 1179211"/>
                  <a:gd name="connsiteY267" fmla="*/ 60894 h 84574"/>
                  <a:gd name="connsiteX268" fmla="*/ 657991 w 1179211"/>
                  <a:gd name="connsiteY268" fmla="*/ 71284 h 84574"/>
                  <a:gd name="connsiteX269" fmla="*/ 648325 w 1179211"/>
                  <a:gd name="connsiteY269" fmla="*/ 76600 h 84574"/>
                  <a:gd name="connsiteX270" fmla="*/ 636726 w 1179211"/>
                  <a:gd name="connsiteY270" fmla="*/ 78050 h 84574"/>
                  <a:gd name="connsiteX271" fmla="*/ 631893 w 1179211"/>
                  <a:gd name="connsiteY271" fmla="*/ 77809 h 84574"/>
                  <a:gd name="connsiteX272" fmla="*/ 626577 w 1179211"/>
                  <a:gd name="connsiteY272" fmla="*/ 77325 h 84574"/>
                  <a:gd name="connsiteX273" fmla="*/ 626577 w 1179211"/>
                  <a:gd name="connsiteY273" fmla="*/ 10874 h 84574"/>
                  <a:gd name="connsiteX274" fmla="*/ 630927 w 1179211"/>
                  <a:gd name="connsiteY274" fmla="*/ 10632 h 84574"/>
                  <a:gd name="connsiteX275" fmla="*/ 635276 w 1179211"/>
                  <a:gd name="connsiteY275" fmla="*/ 10632 h 84574"/>
                  <a:gd name="connsiteX276" fmla="*/ 659440 w 1179211"/>
                  <a:gd name="connsiteY276" fmla="*/ 18848 h 84574"/>
                  <a:gd name="connsiteX277" fmla="*/ 666931 w 1179211"/>
                  <a:gd name="connsiteY277" fmla="*/ 44220 h 84574"/>
                  <a:gd name="connsiteX278" fmla="*/ 664515 w 1179211"/>
                  <a:gd name="connsiteY278" fmla="*/ 60894 h 84574"/>
                  <a:gd name="connsiteX279" fmla="*/ 675389 w 1179211"/>
                  <a:gd name="connsiteY279" fmla="*/ 25856 h 84574"/>
                  <a:gd name="connsiteX280" fmla="*/ 667173 w 1179211"/>
                  <a:gd name="connsiteY280" fmla="*/ 13774 h 84574"/>
                  <a:gd name="connsiteX281" fmla="*/ 654366 w 1179211"/>
                  <a:gd name="connsiteY281" fmla="*/ 6524 h 84574"/>
                  <a:gd name="connsiteX282" fmla="*/ 637451 w 1179211"/>
                  <a:gd name="connsiteY282" fmla="*/ 4108 h 84574"/>
                  <a:gd name="connsiteX283" fmla="*/ 631168 w 1179211"/>
                  <a:gd name="connsiteY283" fmla="*/ 4108 h 84574"/>
                  <a:gd name="connsiteX284" fmla="*/ 627060 w 1179211"/>
                  <a:gd name="connsiteY284" fmla="*/ 4350 h 84574"/>
                  <a:gd name="connsiteX285" fmla="*/ 622953 w 1179211"/>
                  <a:gd name="connsiteY285" fmla="*/ 4350 h 84574"/>
                  <a:gd name="connsiteX286" fmla="*/ 616670 w 1179211"/>
                  <a:gd name="connsiteY286" fmla="*/ 4591 h 84574"/>
                  <a:gd name="connsiteX287" fmla="*/ 616670 w 1179211"/>
                  <a:gd name="connsiteY287" fmla="*/ 84091 h 84574"/>
                  <a:gd name="connsiteX288" fmla="*/ 625611 w 1179211"/>
                  <a:gd name="connsiteY288" fmla="*/ 84333 h 84574"/>
                  <a:gd name="connsiteX289" fmla="*/ 637209 w 1179211"/>
                  <a:gd name="connsiteY289" fmla="*/ 84575 h 84574"/>
                  <a:gd name="connsiteX290" fmla="*/ 650741 w 1179211"/>
                  <a:gd name="connsiteY290" fmla="*/ 82883 h 84574"/>
                  <a:gd name="connsiteX291" fmla="*/ 664032 w 1179211"/>
                  <a:gd name="connsiteY291" fmla="*/ 76842 h 84574"/>
                  <a:gd name="connsiteX292" fmla="*/ 674181 w 1179211"/>
                  <a:gd name="connsiteY292" fmla="*/ 64518 h 84574"/>
                  <a:gd name="connsiteX293" fmla="*/ 678289 w 1179211"/>
                  <a:gd name="connsiteY293" fmla="*/ 43979 h 84574"/>
                  <a:gd name="connsiteX294" fmla="*/ 675389 w 1179211"/>
                  <a:gd name="connsiteY294" fmla="*/ 25856 h 84574"/>
                  <a:gd name="connsiteX295" fmla="*/ 562059 w 1179211"/>
                  <a:gd name="connsiteY295" fmla="*/ 77325 h 84574"/>
                  <a:gd name="connsiteX296" fmla="*/ 558918 w 1179211"/>
                  <a:gd name="connsiteY296" fmla="*/ 78534 h 84574"/>
                  <a:gd name="connsiteX297" fmla="*/ 555776 w 1179211"/>
                  <a:gd name="connsiteY297" fmla="*/ 79017 h 84574"/>
                  <a:gd name="connsiteX298" fmla="*/ 553360 w 1179211"/>
                  <a:gd name="connsiteY298" fmla="*/ 78534 h 84574"/>
                  <a:gd name="connsiteX299" fmla="*/ 551185 w 1179211"/>
                  <a:gd name="connsiteY299" fmla="*/ 77567 h 84574"/>
                  <a:gd name="connsiteX300" fmla="*/ 549010 w 1179211"/>
                  <a:gd name="connsiteY300" fmla="*/ 74184 h 84574"/>
                  <a:gd name="connsiteX301" fmla="*/ 548769 w 1179211"/>
                  <a:gd name="connsiteY301" fmla="*/ 67901 h 84574"/>
                  <a:gd name="connsiteX302" fmla="*/ 548769 w 1179211"/>
                  <a:gd name="connsiteY302" fmla="*/ 35280 h 84574"/>
                  <a:gd name="connsiteX303" fmla="*/ 561817 w 1179211"/>
                  <a:gd name="connsiteY303" fmla="*/ 35280 h 84574"/>
                  <a:gd name="connsiteX304" fmla="*/ 561817 w 1179211"/>
                  <a:gd name="connsiteY304" fmla="*/ 28997 h 84574"/>
                  <a:gd name="connsiteX305" fmla="*/ 548769 w 1179211"/>
                  <a:gd name="connsiteY305" fmla="*/ 28997 h 84574"/>
                  <a:gd name="connsiteX306" fmla="*/ 548769 w 1179211"/>
                  <a:gd name="connsiteY306" fmla="*/ 12807 h 84574"/>
                  <a:gd name="connsiteX307" fmla="*/ 539103 w 1179211"/>
                  <a:gd name="connsiteY307" fmla="*/ 14982 h 84574"/>
                  <a:gd name="connsiteX308" fmla="*/ 539103 w 1179211"/>
                  <a:gd name="connsiteY308" fmla="*/ 28997 h 84574"/>
                  <a:gd name="connsiteX309" fmla="*/ 529679 w 1179211"/>
                  <a:gd name="connsiteY309" fmla="*/ 28997 h 84574"/>
                  <a:gd name="connsiteX310" fmla="*/ 529679 w 1179211"/>
                  <a:gd name="connsiteY310" fmla="*/ 35280 h 84574"/>
                  <a:gd name="connsiteX311" fmla="*/ 539103 w 1179211"/>
                  <a:gd name="connsiteY311" fmla="*/ 35280 h 84574"/>
                  <a:gd name="connsiteX312" fmla="*/ 539103 w 1179211"/>
                  <a:gd name="connsiteY312" fmla="*/ 68868 h 84574"/>
                  <a:gd name="connsiteX313" fmla="*/ 539345 w 1179211"/>
                  <a:gd name="connsiteY313" fmla="*/ 76117 h 84574"/>
                  <a:gd name="connsiteX314" fmla="*/ 541278 w 1179211"/>
                  <a:gd name="connsiteY314" fmla="*/ 81433 h 84574"/>
                  <a:gd name="connsiteX315" fmla="*/ 545869 w 1179211"/>
                  <a:gd name="connsiteY315" fmla="*/ 84816 h 84574"/>
                  <a:gd name="connsiteX316" fmla="*/ 551910 w 1179211"/>
                  <a:gd name="connsiteY316" fmla="*/ 85783 h 84574"/>
                  <a:gd name="connsiteX317" fmla="*/ 558434 w 1179211"/>
                  <a:gd name="connsiteY317" fmla="*/ 84816 h 84574"/>
                  <a:gd name="connsiteX318" fmla="*/ 563992 w 1179211"/>
                  <a:gd name="connsiteY318" fmla="*/ 82158 h 84574"/>
                  <a:gd name="connsiteX319" fmla="*/ 562059 w 1179211"/>
                  <a:gd name="connsiteY319" fmla="*/ 77325 h 84574"/>
                  <a:gd name="connsiteX320" fmla="*/ 487392 w 1179211"/>
                  <a:gd name="connsiteY320" fmla="*/ 6041 h 84574"/>
                  <a:gd name="connsiteX321" fmla="*/ 483284 w 1179211"/>
                  <a:gd name="connsiteY321" fmla="*/ 4350 h 84574"/>
                  <a:gd name="connsiteX322" fmla="*/ 479176 w 1179211"/>
                  <a:gd name="connsiteY322" fmla="*/ 6041 h 84574"/>
                  <a:gd name="connsiteX323" fmla="*/ 477484 w 1179211"/>
                  <a:gd name="connsiteY323" fmla="*/ 9907 h 84574"/>
                  <a:gd name="connsiteX324" fmla="*/ 479176 w 1179211"/>
                  <a:gd name="connsiteY324" fmla="*/ 13774 h 84574"/>
                  <a:gd name="connsiteX325" fmla="*/ 483284 w 1179211"/>
                  <a:gd name="connsiteY325" fmla="*/ 15465 h 84574"/>
                  <a:gd name="connsiteX326" fmla="*/ 487392 w 1179211"/>
                  <a:gd name="connsiteY326" fmla="*/ 13774 h 84574"/>
                  <a:gd name="connsiteX327" fmla="*/ 489083 w 1179211"/>
                  <a:gd name="connsiteY327" fmla="*/ 9907 h 84574"/>
                  <a:gd name="connsiteX328" fmla="*/ 487392 w 1179211"/>
                  <a:gd name="connsiteY328" fmla="*/ 6041 h 84574"/>
                  <a:gd name="connsiteX329" fmla="*/ 510589 w 1179211"/>
                  <a:gd name="connsiteY329" fmla="*/ 6041 h 84574"/>
                  <a:gd name="connsiteX330" fmla="*/ 506481 w 1179211"/>
                  <a:gd name="connsiteY330" fmla="*/ 4350 h 84574"/>
                  <a:gd name="connsiteX331" fmla="*/ 502373 w 1179211"/>
                  <a:gd name="connsiteY331" fmla="*/ 6041 h 84574"/>
                  <a:gd name="connsiteX332" fmla="*/ 500682 w 1179211"/>
                  <a:gd name="connsiteY332" fmla="*/ 9907 h 84574"/>
                  <a:gd name="connsiteX333" fmla="*/ 502373 w 1179211"/>
                  <a:gd name="connsiteY333" fmla="*/ 13774 h 84574"/>
                  <a:gd name="connsiteX334" fmla="*/ 506481 w 1179211"/>
                  <a:gd name="connsiteY334" fmla="*/ 15465 h 84574"/>
                  <a:gd name="connsiteX335" fmla="*/ 510589 w 1179211"/>
                  <a:gd name="connsiteY335" fmla="*/ 13774 h 84574"/>
                  <a:gd name="connsiteX336" fmla="*/ 512281 w 1179211"/>
                  <a:gd name="connsiteY336" fmla="*/ 9907 h 84574"/>
                  <a:gd name="connsiteX337" fmla="*/ 510589 w 1179211"/>
                  <a:gd name="connsiteY337" fmla="*/ 6041 h 84574"/>
                  <a:gd name="connsiteX338" fmla="*/ 504548 w 1179211"/>
                  <a:gd name="connsiteY338" fmla="*/ 62827 h 84574"/>
                  <a:gd name="connsiteX339" fmla="*/ 504306 w 1179211"/>
                  <a:gd name="connsiteY339" fmla="*/ 67660 h 84574"/>
                  <a:gd name="connsiteX340" fmla="*/ 502373 w 1179211"/>
                  <a:gd name="connsiteY340" fmla="*/ 72976 h 84574"/>
                  <a:gd name="connsiteX341" fmla="*/ 498990 w 1179211"/>
                  <a:gd name="connsiteY341" fmla="*/ 76600 h 84574"/>
                  <a:gd name="connsiteX342" fmla="*/ 495124 w 1179211"/>
                  <a:gd name="connsiteY342" fmla="*/ 78534 h 84574"/>
                  <a:gd name="connsiteX343" fmla="*/ 491741 w 1179211"/>
                  <a:gd name="connsiteY343" fmla="*/ 79017 h 84574"/>
                  <a:gd name="connsiteX344" fmla="*/ 488116 w 1179211"/>
                  <a:gd name="connsiteY344" fmla="*/ 78534 h 84574"/>
                  <a:gd name="connsiteX345" fmla="*/ 484975 w 1179211"/>
                  <a:gd name="connsiteY345" fmla="*/ 76842 h 84574"/>
                  <a:gd name="connsiteX346" fmla="*/ 482800 w 1179211"/>
                  <a:gd name="connsiteY346" fmla="*/ 73942 h 84574"/>
                  <a:gd name="connsiteX347" fmla="*/ 482075 w 1179211"/>
                  <a:gd name="connsiteY347" fmla="*/ 69351 h 84574"/>
                  <a:gd name="connsiteX348" fmla="*/ 483284 w 1179211"/>
                  <a:gd name="connsiteY348" fmla="*/ 64760 h 84574"/>
                  <a:gd name="connsiteX349" fmla="*/ 486183 w 1179211"/>
                  <a:gd name="connsiteY349" fmla="*/ 61619 h 84574"/>
                  <a:gd name="connsiteX350" fmla="*/ 489566 w 1179211"/>
                  <a:gd name="connsiteY350" fmla="*/ 59686 h 84574"/>
                  <a:gd name="connsiteX351" fmla="*/ 492708 w 1179211"/>
                  <a:gd name="connsiteY351" fmla="*/ 58719 h 84574"/>
                  <a:gd name="connsiteX352" fmla="*/ 496091 w 1179211"/>
                  <a:gd name="connsiteY352" fmla="*/ 58236 h 84574"/>
                  <a:gd name="connsiteX353" fmla="*/ 499715 w 1179211"/>
                  <a:gd name="connsiteY353" fmla="*/ 57994 h 84574"/>
                  <a:gd name="connsiteX354" fmla="*/ 502857 w 1179211"/>
                  <a:gd name="connsiteY354" fmla="*/ 57752 h 84574"/>
                  <a:gd name="connsiteX355" fmla="*/ 505031 w 1179211"/>
                  <a:gd name="connsiteY355" fmla="*/ 57752 h 84574"/>
                  <a:gd name="connsiteX356" fmla="*/ 504548 w 1179211"/>
                  <a:gd name="connsiteY356" fmla="*/ 62827 h 84574"/>
                  <a:gd name="connsiteX357" fmla="*/ 522188 w 1179211"/>
                  <a:gd name="connsiteY357" fmla="*/ 78292 h 84574"/>
                  <a:gd name="connsiteX358" fmla="*/ 517838 w 1179211"/>
                  <a:gd name="connsiteY358" fmla="*/ 79017 h 84574"/>
                  <a:gd name="connsiteX359" fmla="*/ 514939 w 1179211"/>
                  <a:gd name="connsiteY359" fmla="*/ 77809 h 84574"/>
                  <a:gd name="connsiteX360" fmla="*/ 513972 w 1179211"/>
                  <a:gd name="connsiteY360" fmla="*/ 72734 h 84574"/>
                  <a:gd name="connsiteX361" fmla="*/ 513972 w 1179211"/>
                  <a:gd name="connsiteY361" fmla="*/ 43496 h 84574"/>
                  <a:gd name="connsiteX362" fmla="*/ 513972 w 1179211"/>
                  <a:gd name="connsiteY362" fmla="*/ 40354 h 84574"/>
                  <a:gd name="connsiteX363" fmla="*/ 513489 w 1179211"/>
                  <a:gd name="connsiteY363" fmla="*/ 36971 h 84574"/>
                  <a:gd name="connsiteX364" fmla="*/ 512281 w 1179211"/>
                  <a:gd name="connsiteY364" fmla="*/ 33830 h 84574"/>
                  <a:gd name="connsiteX365" fmla="*/ 509864 w 1179211"/>
                  <a:gd name="connsiteY365" fmla="*/ 31172 h 84574"/>
                  <a:gd name="connsiteX366" fmla="*/ 502615 w 1179211"/>
                  <a:gd name="connsiteY366" fmla="*/ 27789 h 84574"/>
                  <a:gd name="connsiteX367" fmla="*/ 494882 w 1179211"/>
                  <a:gd name="connsiteY367" fmla="*/ 27064 h 84574"/>
                  <a:gd name="connsiteX368" fmla="*/ 488116 w 1179211"/>
                  <a:gd name="connsiteY368" fmla="*/ 27789 h 84574"/>
                  <a:gd name="connsiteX369" fmla="*/ 482075 w 1179211"/>
                  <a:gd name="connsiteY369" fmla="*/ 29964 h 84574"/>
                  <a:gd name="connsiteX370" fmla="*/ 477243 w 1179211"/>
                  <a:gd name="connsiteY370" fmla="*/ 33830 h 84574"/>
                  <a:gd name="connsiteX371" fmla="*/ 474584 w 1179211"/>
                  <a:gd name="connsiteY371" fmla="*/ 40113 h 84574"/>
                  <a:gd name="connsiteX372" fmla="*/ 482317 w 1179211"/>
                  <a:gd name="connsiteY372" fmla="*/ 42529 h 84574"/>
                  <a:gd name="connsiteX373" fmla="*/ 483284 w 1179211"/>
                  <a:gd name="connsiteY373" fmla="*/ 38904 h 84574"/>
                  <a:gd name="connsiteX374" fmla="*/ 485217 w 1179211"/>
                  <a:gd name="connsiteY374" fmla="*/ 36005 h 84574"/>
                  <a:gd name="connsiteX375" fmla="*/ 488600 w 1179211"/>
                  <a:gd name="connsiteY375" fmla="*/ 33830 h 84574"/>
                  <a:gd name="connsiteX376" fmla="*/ 493916 w 1179211"/>
                  <a:gd name="connsiteY376" fmla="*/ 33105 h 84574"/>
                  <a:gd name="connsiteX377" fmla="*/ 497299 w 1179211"/>
                  <a:gd name="connsiteY377" fmla="*/ 33347 h 84574"/>
                  <a:gd name="connsiteX378" fmla="*/ 500440 w 1179211"/>
                  <a:gd name="connsiteY378" fmla="*/ 34313 h 84574"/>
                  <a:gd name="connsiteX379" fmla="*/ 503582 w 1179211"/>
                  <a:gd name="connsiteY379" fmla="*/ 37213 h 84574"/>
                  <a:gd name="connsiteX380" fmla="*/ 504548 w 1179211"/>
                  <a:gd name="connsiteY380" fmla="*/ 42287 h 84574"/>
                  <a:gd name="connsiteX381" fmla="*/ 504548 w 1179211"/>
                  <a:gd name="connsiteY381" fmla="*/ 51711 h 84574"/>
                  <a:gd name="connsiteX382" fmla="*/ 497057 w 1179211"/>
                  <a:gd name="connsiteY382" fmla="*/ 51953 h 84574"/>
                  <a:gd name="connsiteX383" fmla="*/ 491016 w 1179211"/>
                  <a:gd name="connsiteY383" fmla="*/ 52436 h 84574"/>
                  <a:gd name="connsiteX384" fmla="*/ 483525 w 1179211"/>
                  <a:gd name="connsiteY384" fmla="*/ 54369 h 84574"/>
                  <a:gd name="connsiteX385" fmla="*/ 477484 w 1179211"/>
                  <a:gd name="connsiteY385" fmla="*/ 57994 h 84574"/>
                  <a:gd name="connsiteX386" fmla="*/ 473618 w 1179211"/>
                  <a:gd name="connsiteY386" fmla="*/ 63310 h 84574"/>
                  <a:gd name="connsiteX387" fmla="*/ 472168 w 1179211"/>
                  <a:gd name="connsiteY387" fmla="*/ 70076 h 84574"/>
                  <a:gd name="connsiteX388" fmla="*/ 473618 w 1179211"/>
                  <a:gd name="connsiteY388" fmla="*/ 76842 h 84574"/>
                  <a:gd name="connsiteX389" fmla="*/ 477243 w 1179211"/>
                  <a:gd name="connsiteY389" fmla="*/ 81675 h 84574"/>
                  <a:gd name="connsiteX390" fmla="*/ 482317 w 1179211"/>
                  <a:gd name="connsiteY390" fmla="*/ 84575 h 84574"/>
                  <a:gd name="connsiteX391" fmla="*/ 488116 w 1179211"/>
                  <a:gd name="connsiteY391" fmla="*/ 85541 h 84574"/>
                  <a:gd name="connsiteX392" fmla="*/ 499232 w 1179211"/>
                  <a:gd name="connsiteY392" fmla="*/ 82641 h 84574"/>
                  <a:gd name="connsiteX393" fmla="*/ 505031 w 1179211"/>
                  <a:gd name="connsiteY393" fmla="*/ 75634 h 84574"/>
                  <a:gd name="connsiteX394" fmla="*/ 507689 w 1179211"/>
                  <a:gd name="connsiteY394" fmla="*/ 82158 h 84574"/>
                  <a:gd name="connsiteX395" fmla="*/ 514214 w 1179211"/>
                  <a:gd name="connsiteY395" fmla="*/ 84816 h 84574"/>
                  <a:gd name="connsiteX396" fmla="*/ 519047 w 1179211"/>
                  <a:gd name="connsiteY396" fmla="*/ 84333 h 84574"/>
                  <a:gd name="connsiteX397" fmla="*/ 522430 w 1179211"/>
                  <a:gd name="connsiteY397" fmla="*/ 83608 h 84574"/>
                  <a:gd name="connsiteX398" fmla="*/ 522430 w 1179211"/>
                  <a:gd name="connsiteY398" fmla="*/ 78292 h 84574"/>
                  <a:gd name="connsiteX399" fmla="*/ 458636 w 1179211"/>
                  <a:gd name="connsiteY399" fmla="*/ 77325 h 84574"/>
                  <a:gd name="connsiteX400" fmla="*/ 455495 w 1179211"/>
                  <a:gd name="connsiteY400" fmla="*/ 78534 h 84574"/>
                  <a:gd name="connsiteX401" fmla="*/ 452353 w 1179211"/>
                  <a:gd name="connsiteY401" fmla="*/ 79017 h 84574"/>
                  <a:gd name="connsiteX402" fmla="*/ 449937 w 1179211"/>
                  <a:gd name="connsiteY402" fmla="*/ 78534 h 84574"/>
                  <a:gd name="connsiteX403" fmla="*/ 447762 w 1179211"/>
                  <a:gd name="connsiteY403" fmla="*/ 77567 h 84574"/>
                  <a:gd name="connsiteX404" fmla="*/ 445587 w 1179211"/>
                  <a:gd name="connsiteY404" fmla="*/ 74184 h 84574"/>
                  <a:gd name="connsiteX405" fmla="*/ 445346 w 1179211"/>
                  <a:gd name="connsiteY405" fmla="*/ 67901 h 84574"/>
                  <a:gd name="connsiteX406" fmla="*/ 445346 w 1179211"/>
                  <a:gd name="connsiteY406" fmla="*/ 35280 h 84574"/>
                  <a:gd name="connsiteX407" fmla="*/ 458394 w 1179211"/>
                  <a:gd name="connsiteY407" fmla="*/ 35280 h 84574"/>
                  <a:gd name="connsiteX408" fmla="*/ 458394 w 1179211"/>
                  <a:gd name="connsiteY408" fmla="*/ 28997 h 84574"/>
                  <a:gd name="connsiteX409" fmla="*/ 445346 w 1179211"/>
                  <a:gd name="connsiteY409" fmla="*/ 28997 h 84574"/>
                  <a:gd name="connsiteX410" fmla="*/ 445346 w 1179211"/>
                  <a:gd name="connsiteY410" fmla="*/ 12807 h 84574"/>
                  <a:gd name="connsiteX411" fmla="*/ 435680 w 1179211"/>
                  <a:gd name="connsiteY411" fmla="*/ 14982 h 84574"/>
                  <a:gd name="connsiteX412" fmla="*/ 435680 w 1179211"/>
                  <a:gd name="connsiteY412" fmla="*/ 28997 h 84574"/>
                  <a:gd name="connsiteX413" fmla="*/ 426256 w 1179211"/>
                  <a:gd name="connsiteY413" fmla="*/ 28997 h 84574"/>
                  <a:gd name="connsiteX414" fmla="*/ 426256 w 1179211"/>
                  <a:gd name="connsiteY414" fmla="*/ 35280 h 84574"/>
                  <a:gd name="connsiteX415" fmla="*/ 435680 w 1179211"/>
                  <a:gd name="connsiteY415" fmla="*/ 35280 h 84574"/>
                  <a:gd name="connsiteX416" fmla="*/ 435680 w 1179211"/>
                  <a:gd name="connsiteY416" fmla="*/ 68868 h 84574"/>
                  <a:gd name="connsiteX417" fmla="*/ 435922 w 1179211"/>
                  <a:gd name="connsiteY417" fmla="*/ 76117 h 84574"/>
                  <a:gd name="connsiteX418" fmla="*/ 437855 w 1179211"/>
                  <a:gd name="connsiteY418" fmla="*/ 81433 h 84574"/>
                  <a:gd name="connsiteX419" fmla="*/ 442446 w 1179211"/>
                  <a:gd name="connsiteY419" fmla="*/ 84816 h 84574"/>
                  <a:gd name="connsiteX420" fmla="*/ 448487 w 1179211"/>
                  <a:gd name="connsiteY420" fmla="*/ 85783 h 84574"/>
                  <a:gd name="connsiteX421" fmla="*/ 455012 w 1179211"/>
                  <a:gd name="connsiteY421" fmla="*/ 84816 h 84574"/>
                  <a:gd name="connsiteX422" fmla="*/ 460569 w 1179211"/>
                  <a:gd name="connsiteY422" fmla="*/ 82158 h 84574"/>
                  <a:gd name="connsiteX423" fmla="*/ 458636 w 1179211"/>
                  <a:gd name="connsiteY423" fmla="*/ 77325 h 84574"/>
                  <a:gd name="connsiteX424" fmla="*/ 409825 w 1179211"/>
                  <a:gd name="connsiteY424" fmla="*/ 28997 h 84574"/>
                  <a:gd name="connsiteX425" fmla="*/ 399676 w 1179211"/>
                  <a:gd name="connsiteY425" fmla="*/ 28997 h 84574"/>
                  <a:gd name="connsiteX426" fmla="*/ 399676 w 1179211"/>
                  <a:gd name="connsiteY426" fmla="*/ 84091 h 84574"/>
                  <a:gd name="connsiteX427" fmla="*/ 409825 w 1179211"/>
                  <a:gd name="connsiteY427" fmla="*/ 84091 h 84574"/>
                  <a:gd name="connsiteX428" fmla="*/ 409825 w 1179211"/>
                  <a:gd name="connsiteY428" fmla="*/ 28997 h 84574"/>
                  <a:gd name="connsiteX429" fmla="*/ 409341 w 1179211"/>
                  <a:gd name="connsiteY429" fmla="*/ 2416 h 84574"/>
                  <a:gd name="connsiteX430" fmla="*/ 404992 w 1179211"/>
                  <a:gd name="connsiteY430" fmla="*/ 483 h 84574"/>
                  <a:gd name="connsiteX431" fmla="*/ 400400 w 1179211"/>
                  <a:gd name="connsiteY431" fmla="*/ 2416 h 84574"/>
                  <a:gd name="connsiteX432" fmla="*/ 398467 w 1179211"/>
                  <a:gd name="connsiteY432" fmla="*/ 6766 h 84574"/>
                  <a:gd name="connsiteX433" fmla="*/ 400400 w 1179211"/>
                  <a:gd name="connsiteY433" fmla="*/ 11116 h 84574"/>
                  <a:gd name="connsiteX434" fmla="*/ 404992 w 1179211"/>
                  <a:gd name="connsiteY434" fmla="*/ 13049 h 84574"/>
                  <a:gd name="connsiteX435" fmla="*/ 409341 w 1179211"/>
                  <a:gd name="connsiteY435" fmla="*/ 11116 h 84574"/>
                  <a:gd name="connsiteX436" fmla="*/ 411274 w 1179211"/>
                  <a:gd name="connsiteY436" fmla="*/ 6766 h 84574"/>
                  <a:gd name="connsiteX437" fmla="*/ 409341 w 1179211"/>
                  <a:gd name="connsiteY437" fmla="*/ 2416 h 84574"/>
                  <a:gd name="connsiteX438" fmla="*/ 379619 w 1179211"/>
                  <a:gd name="connsiteY438" fmla="*/ 61377 h 84574"/>
                  <a:gd name="connsiteX439" fmla="*/ 375511 w 1179211"/>
                  <a:gd name="connsiteY439" fmla="*/ 56544 h 84574"/>
                  <a:gd name="connsiteX440" fmla="*/ 370195 w 1179211"/>
                  <a:gd name="connsiteY440" fmla="*/ 53403 h 84574"/>
                  <a:gd name="connsiteX441" fmla="*/ 364396 w 1179211"/>
                  <a:gd name="connsiteY441" fmla="*/ 51470 h 84574"/>
                  <a:gd name="connsiteX442" fmla="*/ 355938 w 1179211"/>
                  <a:gd name="connsiteY442" fmla="*/ 47603 h 84574"/>
                  <a:gd name="connsiteX443" fmla="*/ 352797 w 1179211"/>
                  <a:gd name="connsiteY443" fmla="*/ 40837 h 84574"/>
                  <a:gd name="connsiteX444" fmla="*/ 355697 w 1179211"/>
                  <a:gd name="connsiteY444" fmla="*/ 35280 h 84574"/>
                  <a:gd name="connsiteX445" fmla="*/ 362946 w 1179211"/>
                  <a:gd name="connsiteY445" fmla="*/ 33105 h 84574"/>
                  <a:gd name="connsiteX446" fmla="*/ 370195 w 1179211"/>
                  <a:gd name="connsiteY446" fmla="*/ 34796 h 84574"/>
                  <a:gd name="connsiteX447" fmla="*/ 374786 w 1179211"/>
                  <a:gd name="connsiteY447" fmla="*/ 38421 h 84574"/>
                  <a:gd name="connsiteX448" fmla="*/ 379619 w 1179211"/>
                  <a:gd name="connsiteY448" fmla="*/ 32380 h 84574"/>
                  <a:gd name="connsiteX449" fmla="*/ 373820 w 1179211"/>
                  <a:gd name="connsiteY449" fmla="*/ 28997 h 84574"/>
                  <a:gd name="connsiteX450" fmla="*/ 363429 w 1179211"/>
                  <a:gd name="connsiteY450" fmla="*/ 27306 h 84574"/>
                  <a:gd name="connsiteX451" fmla="*/ 355938 w 1179211"/>
                  <a:gd name="connsiteY451" fmla="*/ 28272 h 84574"/>
                  <a:gd name="connsiteX452" fmla="*/ 349656 w 1179211"/>
                  <a:gd name="connsiteY452" fmla="*/ 31172 h 84574"/>
                  <a:gd name="connsiteX453" fmla="*/ 345306 w 1179211"/>
                  <a:gd name="connsiteY453" fmla="*/ 36005 h 84574"/>
                  <a:gd name="connsiteX454" fmla="*/ 343615 w 1179211"/>
                  <a:gd name="connsiteY454" fmla="*/ 42771 h 84574"/>
                  <a:gd name="connsiteX455" fmla="*/ 345065 w 1179211"/>
                  <a:gd name="connsiteY455" fmla="*/ 50020 h 84574"/>
                  <a:gd name="connsiteX456" fmla="*/ 348931 w 1179211"/>
                  <a:gd name="connsiteY456" fmla="*/ 54853 h 84574"/>
                  <a:gd name="connsiteX457" fmla="*/ 354005 w 1179211"/>
                  <a:gd name="connsiteY457" fmla="*/ 57752 h 84574"/>
                  <a:gd name="connsiteX458" fmla="*/ 359321 w 1179211"/>
                  <a:gd name="connsiteY458" fmla="*/ 59686 h 84574"/>
                  <a:gd name="connsiteX459" fmla="*/ 367779 w 1179211"/>
                  <a:gd name="connsiteY459" fmla="*/ 63310 h 84574"/>
                  <a:gd name="connsiteX460" fmla="*/ 370920 w 1179211"/>
                  <a:gd name="connsiteY460" fmla="*/ 70559 h 84574"/>
                  <a:gd name="connsiteX461" fmla="*/ 368262 w 1179211"/>
                  <a:gd name="connsiteY461" fmla="*/ 77325 h 84574"/>
                  <a:gd name="connsiteX462" fmla="*/ 360771 w 1179211"/>
                  <a:gd name="connsiteY462" fmla="*/ 79742 h 84574"/>
                  <a:gd name="connsiteX463" fmla="*/ 355938 w 1179211"/>
                  <a:gd name="connsiteY463" fmla="*/ 79017 h 84574"/>
                  <a:gd name="connsiteX464" fmla="*/ 351830 w 1179211"/>
                  <a:gd name="connsiteY464" fmla="*/ 76842 h 84574"/>
                  <a:gd name="connsiteX465" fmla="*/ 348447 w 1179211"/>
                  <a:gd name="connsiteY465" fmla="*/ 74184 h 84574"/>
                  <a:gd name="connsiteX466" fmla="*/ 346031 w 1179211"/>
                  <a:gd name="connsiteY466" fmla="*/ 71768 h 84574"/>
                  <a:gd name="connsiteX467" fmla="*/ 341198 w 1179211"/>
                  <a:gd name="connsiteY467" fmla="*/ 79500 h 84574"/>
                  <a:gd name="connsiteX468" fmla="*/ 360288 w 1179211"/>
                  <a:gd name="connsiteY468" fmla="*/ 85783 h 84574"/>
                  <a:gd name="connsiteX469" fmla="*/ 368020 w 1179211"/>
                  <a:gd name="connsiteY469" fmla="*/ 84575 h 84574"/>
                  <a:gd name="connsiteX470" fmla="*/ 374303 w 1179211"/>
                  <a:gd name="connsiteY470" fmla="*/ 81192 h 84574"/>
                  <a:gd name="connsiteX471" fmla="*/ 378411 w 1179211"/>
                  <a:gd name="connsiteY471" fmla="*/ 75634 h 84574"/>
                  <a:gd name="connsiteX472" fmla="*/ 380103 w 1179211"/>
                  <a:gd name="connsiteY472" fmla="*/ 68143 h 84574"/>
                  <a:gd name="connsiteX473" fmla="*/ 379619 w 1179211"/>
                  <a:gd name="connsiteY473" fmla="*/ 61377 h 84574"/>
                  <a:gd name="connsiteX474" fmla="*/ 298428 w 1179211"/>
                  <a:gd name="connsiteY474" fmla="*/ 84091 h 84574"/>
                  <a:gd name="connsiteX475" fmla="*/ 307852 w 1179211"/>
                  <a:gd name="connsiteY475" fmla="*/ 84091 h 84574"/>
                  <a:gd name="connsiteX476" fmla="*/ 307852 w 1179211"/>
                  <a:gd name="connsiteY476" fmla="*/ 57511 h 84574"/>
                  <a:gd name="connsiteX477" fmla="*/ 308093 w 1179211"/>
                  <a:gd name="connsiteY477" fmla="*/ 51953 h 84574"/>
                  <a:gd name="connsiteX478" fmla="*/ 308818 w 1179211"/>
                  <a:gd name="connsiteY478" fmla="*/ 46637 h 84574"/>
                  <a:gd name="connsiteX479" fmla="*/ 312926 w 1179211"/>
                  <a:gd name="connsiteY479" fmla="*/ 37938 h 84574"/>
                  <a:gd name="connsiteX480" fmla="*/ 318967 w 1179211"/>
                  <a:gd name="connsiteY480" fmla="*/ 34555 h 84574"/>
                  <a:gd name="connsiteX481" fmla="*/ 325008 w 1179211"/>
                  <a:gd name="connsiteY481" fmla="*/ 40596 h 84574"/>
                  <a:gd name="connsiteX482" fmla="*/ 333224 w 1179211"/>
                  <a:gd name="connsiteY482" fmla="*/ 37696 h 84574"/>
                  <a:gd name="connsiteX483" fmla="*/ 332016 w 1179211"/>
                  <a:gd name="connsiteY483" fmla="*/ 32863 h 84574"/>
                  <a:gd name="connsiteX484" fmla="*/ 329599 w 1179211"/>
                  <a:gd name="connsiteY484" fmla="*/ 29722 h 84574"/>
                  <a:gd name="connsiteX485" fmla="*/ 326216 w 1179211"/>
                  <a:gd name="connsiteY485" fmla="*/ 28030 h 84574"/>
                  <a:gd name="connsiteX486" fmla="*/ 322833 w 1179211"/>
                  <a:gd name="connsiteY486" fmla="*/ 27547 h 84574"/>
                  <a:gd name="connsiteX487" fmla="*/ 314134 w 1179211"/>
                  <a:gd name="connsiteY487" fmla="*/ 30205 h 84574"/>
                  <a:gd name="connsiteX488" fmla="*/ 307852 w 1179211"/>
                  <a:gd name="connsiteY488" fmla="*/ 37696 h 84574"/>
                  <a:gd name="connsiteX489" fmla="*/ 306643 w 1179211"/>
                  <a:gd name="connsiteY489" fmla="*/ 28272 h 84574"/>
                  <a:gd name="connsiteX490" fmla="*/ 297219 w 1179211"/>
                  <a:gd name="connsiteY490" fmla="*/ 29239 h 84574"/>
                  <a:gd name="connsiteX491" fmla="*/ 297461 w 1179211"/>
                  <a:gd name="connsiteY491" fmla="*/ 31413 h 84574"/>
                  <a:gd name="connsiteX492" fmla="*/ 297944 w 1179211"/>
                  <a:gd name="connsiteY492" fmla="*/ 35038 h 84574"/>
                  <a:gd name="connsiteX493" fmla="*/ 298186 w 1179211"/>
                  <a:gd name="connsiteY493" fmla="*/ 39146 h 84574"/>
                  <a:gd name="connsiteX494" fmla="*/ 298428 w 1179211"/>
                  <a:gd name="connsiteY494" fmla="*/ 43254 h 84574"/>
                  <a:gd name="connsiteX495" fmla="*/ 298428 w 1179211"/>
                  <a:gd name="connsiteY495" fmla="*/ 84091 h 84574"/>
                  <a:gd name="connsiteX496" fmla="*/ 267981 w 1179211"/>
                  <a:gd name="connsiteY496" fmla="*/ 38179 h 84574"/>
                  <a:gd name="connsiteX497" fmla="*/ 271122 w 1179211"/>
                  <a:gd name="connsiteY497" fmla="*/ 50262 h 84574"/>
                  <a:gd name="connsiteX498" fmla="*/ 271122 w 1179211"/>
                  <a:gd name="connsiteY498" fmla="*/ 52195 h 84574"/>
                  <a:gd name="connsiteX499" fmla="*/ 243817 w 1179211"/>
                  <a:gd name="connsiteY499" fmla="*/ 52195 h 84574"/>
                  <a:gd name="connsiteX500" fmla="*/ 245508 w 1179211"/>
                  <a:gd name="connsiteY500" fmla="*/ 45187 h 84574"/>
                  <a:gd name="connsiteX501" fmla="*/ 248649 w 1179211"/>
                  <a:gd name="connsiteY501" fmla="*/ 39388 h 84574"/>
                  <a:gd name="connsiteX502" fmla="*/ 253241 w 1179211"/>
                  <a:gd name="connsiteY502" fmla="*/ 35280 h 84574"/>
                  <a:gd name="connsiteX503" fmla="*/ 259282 w 1179211"/>
                  <a:gd name="connsiteY503" fmla="*/ 33830 h 84574"/>
                  <a:gd name="connsiteX504" fmla="*/ 267981 w 1179211"/>
                  <a:gd name="connsiteY504" fmla="*/ 38179 h 84574"/>
                  <a:gd name="connsiteX505" fmla="*/ 281029 w 1179211"/>
                  <a:gd name="connsiteY505" fmla="*/ 58236 h 84574"/>
                  <a:gd name="connsiteX506" fmla="*/ 281029 w 1179211"/>
                  <a:gd name="connsiteY506" fmla="*/ 52678 h 84574"/>
                  <a:gd name="connsiteX507" fmla="*/ 280063 w 1179211"/>
                  <a:gd name="connsiteY507" fmla="*/ 43496 h 84574"/>
                  <a:gd name="connsiteX508" fmla="*/ 276438 w 1179211"/>
                  <a:gd name="connsiteY508" fmla="*/ 35280 h 84574"/>
                  <a:gd name="connsiteX509" fmla="*/ 269672 w 1179211"/>
                  <a:gd name="connsiteY509" fmla="*/ 29480 h 84574"/>
                  <a:gd name="connsiteX510" fmla="*/ 259040 w 1179211"/>
                  <a:gd name="connsiteY510" fmla="*/ 27306 h 84574"/>
                  <a:gd name="connsiteX511" fmla="*/ 249133 w 1179211"/>
                  <a:gd name="connsiteY511" fmla="*/ 29480 h 84574"/>
                  <a:gd name="connsiteX512" fmla="*/ 241159 w 1179211"/>
                  <a:gd name="connsiteY512" fmla="*/ 35521 h 84574"/>
                  <a:gd name="connsiteX513" fmla="*/ 235842 w 1179211"/>
                  <a:gd name="connsiteY513" fmla="*/ 44704 h 84574"/>
                  <a:gd name="connsiteX514" fmla="*/ 233909 w 1179211"/>
                  <a:gd name="connsiteY514" fmla="*/ 56544 h 84574"/>
                  <a:gd name="connsiteX515" fmla="*/ 240675 w 1179211"/>
                  <a:gd name="connsiteY515" fmla="*/ 78292 h 84574"/>
                  <a:gd name="connsiteX516" fmla="*/ 260490 w 1179211"/>
                  <a:gd name="connsiteY516" fmla="*/ 85783 h 84574"/>
                  <a:gd name="connsiteX517" fmla="*/ 272572 w 1179211"/>
                  <a:gd name="connsiteY517" fmla="*/ 83125 h 84574"/>
                  <a:gd name="connsiteX518" fmla="*/ 282238 w 1179211"/>
                  <a:gd name="connsiteY518" fmla="*/ 75151 h 84574"/>
                  <a:gd name="connsiteX519" fmla="*/ 278371 w 1179211"/>
                  <a:gd name="connsiteY519" fmla="*/ 71043 h 84574"/>
                  <a:gd name="connsiteX520" fmla="*/ 268947 w 1179211"/>
                  <a:gd name="connsiteY520" fmla="*/ 77567 h 84574"/>
                  <a:gd name="connsiteX521" fmla="*/ 261215 w 1179211"/>
                  <a:gd name="connsiteY521" fmla="*/ 79017 h 84574"/>
                  <a:gd name="connsiteX522" fmla="*/ 248649 w 1179211"/>
                  <a:gd name="connsiteY522" fmla="*/ 73701 h 84574"/>
                  <a:gd name="connsiteX523" fmla="*/ 244058 w 1179211"/>
                  <a:gd name="connsiteY523" fmla="*/ 58477 h 84574"/>
                  <a:gd name="connsiteX524" fmla="*/ 281029 w 1179211"/>
                  <a:gd name="connsiteY524" fmla="*/ 58477 h 84574"/>
                  <a:gd name="connsiteX525" fmla="*/ 183648 w 1179211"/>
                  <a:gd name="connsiteY525" fmla="*/ 28997 h 84574"/>
                  <a:gd name="connsiteX526" fmla="*/ 172774 w 1179211"/>
                  <a:gd name="connsiteY526" fmla="*/ 28997 h 84574"/>
                  <a:gd name="connsiteX527" fmla="*/ 195247 w 1179211"/>
                  <a:gd name="connsiteY527" fmla="*/ 85300 h 84574"/>
                  <a:gd name="connsiteX528" fmla="*/ 203221 w 1179211"/>
                  <a:gd name="connsiteY528" fmla="*/ 85300 h 84574"/>
                  <a:gd name="connsiteX529" fmla="*/ 226418 w 1179211"/>
                  <a:gd name="connsiteY529" fmla="*/ 28997 h 84574"/>
                  <a:gd name="connsiteX530" fmla="*/ 217236 w 1179211"/>
                  <a:gd name="connsiteY530" fmla="*/ 28997 h 84574"/>
                  <a:gd name="connsiteX531" fmla="*/ 202496 w 1179211"/>
                  <a:gd name="connsiteY531" fmla="*/ 67660 h 84574"/>
                  <a:gd name="connsiteX532" fmla="*/ 200079 w 1179211"/>
                  <a:gd name="connsiteY532" fmla="*/ 76359 h 84574"/>
                  <a:gd name="connsiteX533" fmla="*/ 199354 w 1179211"/>
                  <a:gd name="connsiteY533" fmla="*/ 72734 h 84574"/>
                  <a:gd name="connsiteX534" fmla="*/ 197663 w 1179211"/>
                  <a:gd name="connsiteY534" fmla="*/ 67176 h 84574"/>
                  <a:gd name="connsiteX535" fmla="*/ 183648 w 1179211"/>
                  <a:gd name="connsiteY535" fmla="*/ 28997 h 84574"/>
                  <a:gd name="connsiteX536" fmla="*/ 159000 w 1179211"/>
                  <a:gd name="connsiteY536" fmla="*/ 28997 h 84574"/>
                  <a:gd name="connsiteX537" fmla="*/ 148851 w 1179211"/>
                  <a:gd name="connsiteY537" fmla="*/ 28997 h 84574"/>
                  <a:gd name="connsiteX538" fmla="*/ 148851 w 1179211"/>
                  <a:gd name="connsiteY538" fmla="*/ 84091 h 84574"/>
                  <a:gd name="connsiteX539" fmla="*/ 159000 w 1179211"/>
                  <a:gd name="connsiteY539" fmla="*/ 84091 h 84574"/>
                  <a:gd name="connsiteX540" fmla="*/ 159000 w 1179211"/>
                  <a:gd name="connsiteY540" fmla="*/ 28997 h 84574"/>
                  <a:gd name="connsiteX541" fmla="*/ 158517 w 1179211"/>
                  <a:gd name="connsiteY541" fmla="*/ 2416 h 84574"/>
                  <a:gd name="connsiteX542" fmla="*/ 154167 w 1179211"/>
                  <a:gd name="connsiteY542" fmla="*/ 483 h 84574"/>
                  <a:gd name="connsiteX543" fmla="*/ 149576 w 1179211"/>
                  <a:gd name="connsiteY543" fmla="*/ 2416 h 84574"/>
                  <a:gd name="connsiteX544" fmla="*/ 147643 w 1179211"/>
                  <a:gd name="connsiteY544" fmla="*/ 6766 h 84574"/>
                  <a:gd name="connsiteX545" fmla="*/ 149576 w 1179211"/>
                  <a:gd name="connsiteY545" fmla="*/ 11116 h 84574"/>
                  <a:gd name="connsiteX546" fmla="*/ 154167 w 1179211"/>
                  <a:gd name="connsiteY546" fmla="*/ 13049 h 84574"/>
                  <a:gd name="connsiteX547" fmla="*/ 158517 w 1179211"/>
                  <a:gd name="connsiteY547" fmla="*/ 11116 h 84574"/>
                  <a:gd name="connsiteX548" fmla="*/ 160450 w 1179211"/>
                  <a:gd name="connsiteY548" fmla="*/ 6766 h 84574"/>
                  <a:gd name="connsiteX549" fmla="*/ 158517 w 1179211"/>
                  <a:gd name="connsiteY549" fmla="*/ 2416 h 84574"/>
                  <a:gd name="connsiteX550" fmla="*/ 128795 w 1179211"/>
                  <a:gd name="connsiteY550" fmla="*/ 84091 h 84574"/>
                  <a:gd name="connsiteX551" fmla="*/ 128795 w 1179211"/>
                  <a:gd name="connsiteY551" fmla="*/ 49537 h 84574"/>
                  <a:gd name="connsiteX552" fmla="*/ 128312 w 1179211"/>
                  <a:gd name="connsiteY552" fmla="*/ 41079 h 84574"/>
                  <a:gd name="connsiteX553" fmla="*/ 126137 w 1179211"/>
                  <a:gd name="connsiteY553" fmla="*/ 34071 h 84574"/>
                  <a:gd name="connsiteX554" fmla="*/ 120338 w 1179211"/>
                  <a:gd name="connsiteY554" fmla="*/ 29239 h 84574"/>
                  <a:gd name="connsiteX555" fmla="*/ 109705 w 1179211"/>
                  <a:gd name="connsiteY555" fmla="*/ 27306 h 84574"/>
                  <a:gd name="connsiteX556" fmla="*/ 102214 w 1179211"/>
                  <a:gd name="connsiteY556" fmla="*/ 28514 h 84574"/>
                  <a:gd name="connsiteX557" fmla="*/ 96898 w 1179211"/>
                  <a:gd name="connsiteY557" fmla="*/ 31655 h 84574"/>
                  <a:gd name="connsiteX558" fmla="*/ 93274 w 1179211"/>
                  <a:gd name="connsiteY558" fmla="*/ 35280 h 84574"/>
                  <a:gd name="connsiteX559" fmla="*/ 91341 w 1179211"/>
                  <a:gd name="connsiteY559" fmla="*/ 37938 h 84574"/>
                  <a:gd name="connsiteX560" fmla="*/ 90132 w 1179211"/>
                  <a:gd name="connsiteY560" fmla="*/ 28514 h 84574"/>
                  <a:gd name="connsiteX561" fmla="*/ 80708 w 1179211"/>
                  <a:gd name="connsiteY561" fmla="*/ 29480 h 84574"/>
                  <a:gd name="connsiteX562" fmla="*/ 80950 w 1179211"/>
                  <a:gd name="connsiteY562" fmla="*/ 31655 h 84574"/>
                  <a:gd name="connsiteX563" fmla="*/ 81433 w 1179211"/>
                  <a:gd name="connsiteY563" fmla="*/ 35280 h 84574"/>
                  <a:gd name="connsiteX564" fmla="*/ 81675 w 1179211"/>
                  <a:gd name="connsiteY564" fmla="*/ 39388 h 84574"/>
                  <a:gd name="connsiteX565" fmla="*/ 81917 w 1179211"/>
                  <a:gd name="connsiteY565" fmla="*/ 43496 h 84574"/>
                  <a:gd name="connsiteX566" fmla="*/ 81917 w 1179211"/>
                  <a:gd name="connsiteY566" fmla="*/ 84333 h 84574"/>
                  <a:gd name="connsiteX567" fmla="*/ 91824 w 1179211"/>
                  <a:gd name="connsiteY567" fmla="*/ 84333 h 84574"/>
                  <a:gd name="connsiteX568" fmla="*/ 91824 w 1179211"/>
                  <a:gd name="connsiteY568" fmla="*/ 53403 h 84574"/>
                  <a:gd name="connsiteX569" fmla="*/ 93032 w 1179211"/>
                  <a:gd name="connsiteY569" fmla="*/ 46154 h 84574"/>
                  <a:gd name="connsiteX570" fmla="*/ 96415 w 1179211"/>
                  <a:gd name="connsiteY570" fmla="*/ 40354 h 84574"/>
                  <a:gd name="connsiteX571" fmla="*/ 101248 w 1179211"/>
                  <a:gd name="connsiteY571" fmla="*/ 36488 h 84574"/>
                  <a:gd name="connsiteX572" fmla="*/ 107531 w 1179211"/>
                  <a:gd name="connsiteY572" fmla="*/ 35038 h 84574"/>
                  <a:gd name="connsiteX573" fmla="*/ 113572 w 1179211"/>
                  <a:gd name="connsiteY573" fmla="*/ 36005 h 84574"/>
                  <a:gd name="connsiteX574" fmla="*/ 117196 w 1179211"/>
                  <a:gd name="connsiteY574" fmla="*/ 38904 h 84574"/>
                  <a:gd name="connsiteX575" fmla="*/ 118888 w 1179211"/>
                  <a:gd name="connsiteY575" fmla="*/ 43496 h 84574"/>
                  <a:gd name="connsiteX576" fmla="*/ 119371 w 1179211"/>
                  <a:gd name="connsiteY576" fmla="*/ 49778 h 84574"/>
                  <a:gd name="connsiteX577" fmla="*/ 119371 w 1179211"/>
                  <a:gd name="connsiteY577" fmla="*/ 84333 h 84574"/>
                  <a:gd name="connsiteX578" fmla="*/ 128795 w 1179211"/>
                  <a:gd name="connsiteY578" fmla="*/ 84333 h 84574"/>
                  <a:gd name="connsiteX579" fmla="*/ 60894 w 1179211"/>
                  <a:gd name="connsiteY579" fmla="*/ 5799 h 84574"/>
                  <a:gd name="connsiteX580" fmla="*/ 50986 w 1179211"/>
                  <a:gd name="connsiteY580" fmla="*/ 5799 h 84574"/>
                  <a:gd name="connsiteX581" fmla="*/ 50986 w 1179211"/>
                  <a:gd name="connsiteY581" fmla="*/ 54128 h 84574"/>
                  <a:gd name="connsiteX582" fmla="*/ 49295 w 1179211"/>
                  <a:gd name="connsiteY582" fmla="*/ 66935 h 84574"/>
                  <a:gd name="connsiteX583" fmla="*/ 44945 w 1179211"/>
                  <a:gd name="connsiteY583" fmla="*/ 74667 h 84574"/>
                  <a:gd name="connsiteX584" fmla="*/ 38421 w 1179211"/>
                  <a:gd name="connsiteY584" fmla="*/ 78534 h 84574"/>
                  <a:gd name="connsiteX585" fmla="*/ 30447 w 1179211"/>
                  <a:gd name="connsiteY585" fmla="*/ 79500 h 84574"/>
                  <a:gd name="connsiteX586" fmla="*/ 22231 w 1179211"/>
                  <a:gd name="connsiteY586" fmla="*/ 78534 h 84574"/>
                  <a:gd name="connsiteX587" fmla="*/ 15707 w 1179211"/>
                  <a:gd name="connsiteY587" fmla="*/ 74667 h 84574"/>
                  <a:gd name="connsiteX588" fmla="*/ 11357 w 1179211"/>
                  <a:gd name="connsiteY588" fmla="*/ 66935 h 84574"/>
                  <a:gd name="connsiteX589" fmla="*/ 9666 w 1179211"/>
                  <a:gd name="connsiteY589" fmla="*/ 54128 h 84574"/>
                  <a:gd name="connsiteX590" fmla="*/ 9666 w 1179211"/>
                  <a:gd name="connsiteY590" fmla="*/ 5799 h 84574"/>
                  <a:gd name="connsiteX591" fmla="*/ 0 w 1179211"/>
                  <a:gd name="connsiteY591" fmla="*/ 5799 h 84574"/>
                  <a:gd name="connsiteX592" fmla="*/ 0 w 1179211"/>
                  <a:gd name="connsiteY592" fmla="*/ 54853 h 84574"/>
                  <a:gd name="connsiteX593" fmla="*/ 7733 w 1179211"/>
                  <a:gd name="connsiteY593" fmla="*/ 79500 h 84574"/>
                  <a:gd name="connsiteX594" fmla="*/ 30689 w 1179211"/>
                  <a:gd name="connsiteY594" fmla="*/ 86749 h 84574"/>
                  <a:gd name="connsiteX595" fmla="*/ 53403 w 1179211"/>
                  <a:gd name="connsiteY595" fmla="*/ 79500 h 84574"/>
                  <a:gd name="connsiteX596" fmla="*/ 60894 w 1179211"/>
                  <a:gd name="connsiteY596" fmla="*/ 54853 h 84574"/>
                  <a:gd name="connsiteX597" fmla="*/ 60894 w 1179211"/>
                  <a:gd name="connsiteY597" fmla="*/ 5799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</a:cxnLst>
                <a:rect l="l" t="t" r="r" b="b"/>
                <a:pathLst>
                  <a:path w="1179211" h="84574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5" name="Freihandform: Form 64"/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>
                  <a:gd name="connsiteX0" fmla="*/ 0 w 152234"/>
                  <a:gd name="connsiteY0" fmla="*/ 134353 h 132902"/>
                  <a:gd name="connsiteX1" fmla="*/ 84816 w 152234"/>
                  <a:gd name="connsiteY1" fmla="*/ 134353 h 132902"/>
                  <a:gd name="connsiteX2" fmla="*/ 152234 w 152234"/>
                  <a:gd name="connsiteY2" fmla="*/ 67176 h 132902"/>
                  <a:gd name="connsiteX3" fmla="*/ 84816 w 152234"/>
                  <a:gd name="connsiteY3" fmla="*/ 0 h 132902"/>
                  <a:gd name="connsiteX4" fmla="*/ 0 w 152234"/>
                  <a:gd name="connsiteY4" fmla="*/ 0 h 132902"/>
                  <a:gd name="connsiteX5" fmla="*/ 0 w 152234"/>
                  <a:gd name="connsiteY5" fmla="*/ 134353 h 1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234" h="132902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</p:grpSp>
      <p:sp>
        <p:nvSpPr>
          <p:cNvPr id="40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623032" y="1089025"/>
            <a:ext cx="4000268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2 Bilder (bearbeiten)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5" hasCustomPrompt="1"/>
          </p:nvPr>
        </p:nvSpPr>
        <p:spPr>
          <a:xfrm>
            <a:off x="0" y="1422400"/>
            <a:ext cx="4544616" cy="34925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6" hasCustomPrompt="1"/>
          </p:nvPr>
        </p:nvSpPr>
        <p:spPr>
          <a:xfrm>
            <a:off x="4599384" y="1422400"/>
            <a:ext cx="4544616" cy="34925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dr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3 Bilder (bearbeiten)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7" hasCustomPrompt="1"/>
          </p:nvPr>
        </p:nvSpPr>
        <p:spPr>
          <a:xfrm>
            <a:off x="0" y="1422399"/>
            <a:ext cx="2978945" cy="34925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quarter" idx="18" hasCustomPrompt="1"/>
          </p:nvPr>
        </p:nvSpPr>
        <p:spPr>
          <a:xfrm>
            <a:off x="3032522" y="1422400"/>
            <a:ext cx="3078956" cy="34925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2" name="Inhaltsplatzhalter 3"/>
          <p:cNvSpPr>
            <a:spLocks noGrp="1"/>
          </p:cNvSpPr>
          <p:nvPr>
            <p:ph sz="quarter" idx="19" hasCustomPrompt="1"/>
          </p:nvPr>
        </p:nvSpPr>
        <p:spPr>
          <a:xfrm>
            <a:off x="6165058" y="1422400"/>
            <a:ext cx="2978943" cy="34925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+ 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Großes Bild (bearbeiten)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 hasCustomPrompt="1"/>
          </p:nvPr>
        </p:nvSpPr>
        <p:spPr>
          <a:xfrm>
            <a:off x="0" y="1422399"/>
            <a:ext cx="9144000" cy="34925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(bearbeiten)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(bearbeiten)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Kapiteltrenner + Heinekop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uppieren 49"/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  <a:solidFill>
            <a:schemeClr val="tx2"/>
          </a:solidFill>
        </p:grpSpPr>
        <p:sp>
          <p:nvSpPr>
            <p:cNvPr id="51" name="bk object 18"/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bk object 18"/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Holder 3"/>
            <p:cNvSpPr txBox="1"/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  <a:grpFill/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5800" rtl="0" eaLnBrk="1" latinLnBrk="0" hangingPunct="1">
                <a:defRPr sz="1000" b="1" i="0" kern="1200">
                  <a:solidFill>
                    <a:schemeClr val="bg1"/>
                  </a:solidFill>
                  <a:latin typeface="Arial" panose="020B0604020202020204"/>
                  <a:ea typeface="+mn-ea"/>
                  <a:cs typeface="Arial" panose="020B0604020202020204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3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2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0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5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4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  <a:endParaRPr lang="de-DE" spc="10" dirty="0"/>
            </a:p>
          </p:txBody>
        </p:sp>
      </p:grp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842920" y="3034543"/>
            <a:ext cx="4779587" cy="919235"/>
          </a:xfrm>
        </p:spPr>
        <p:txBody>
          <a:bodyPr/>
          <a:lstStyle>
            <a:lvl1pPr algn="r">
              <a:defRPr/>
            </a:lvl1pPr>
          </a:lstStyle>
          <a:p>
            <a:r>
              <a:rPr lang="de-DE" dirty="0" err="1"/>
              <a:t>Kapiteltrenner</a:t>
            </a:r>
            <a:r>
              <a:rPr lang="de-DE" dirty="0"/>
              <a:t> (bearbeiten)</a:t>
            </a:r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8921" t="8747" b="17591"/>
          <a:stretch>
            <a:fillRect/>
          </a:stretch>
        </p:blipFill>
        <p:spPr>
          <a:xfrm>
            <a:off x="0" y="0"/>
            <a:ext cx="3731958" cy="4914900"/>
          </a:xfrm>
          <a:custGeom>
            <a:avLst/>
            <a:gdLst>
              <a:gd name="connsiteX0" fmla="*/ 0 w 5015880"/>
              <a:gd name="connsiteY0" fmla="*/ 0 h 6597650"/>
              <a:gd name="connsiteX1" fmla="*/ 5015880 w 5015880"/>
              <a:gd name="connsiteY1" fmla="*/ 0 h 6597650"/>
              <a:gd name="connsiteX2" fmla="*/ 5015880 w 5015880"/>
              <a:gd name="connsiteY2" fmla="*/ 6597650 h 6597650"/>
              <a:gd name="connsiteX3" fmla="*/ 0 w 5015880"/>
              <a:gd name="connsiteY3" fmla="*/ 6597650 h 659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5880" h="6597650">
                <a:moveTo>
                  <a:pt x="0" y="0"/>
                </a:moveTo>
                <a:lnTo>
                  <a:pt x="5015880" y="0"/>
                </a:lnTo>
                <a:lnTo>
                  <a:pt x="5015880" y="6597650"/>
                </a:lnTo>
                <a:lnTo>
                  <a:pt x="0" y="6597650"/>
                </a:lnTo>
                <a:close/>
              </a:path>
            </a:pathLst>
          </a:custGeo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grpSp>
        <p:nvGrpSpPr>
          <p:cNvPr id="42" name="Grafik 9"/>
          <p:cNvGrpSpPr/>
          <p:nvPr userDrawn="1"/>
        </p:nvGrpSpPr>
        <p:grpSpPr>
          <a:xfrm>
            <a:off x="7741437" y="394294"/>
            <a:ext cx="1049330" cy="621121"/>
            <a:chOff x="10321916" y="525077"/>
            <a:chExt cx="1399106" cy="827140"/>
          </a:xfrm>
          <a:solidFill>
            <a:schemeClr val="accent1"/>
          </a:solidFill>
        </p:grpSpPr>
        <p:grpSp>
          <p:nvGrpSpPr>
            <p:cNvPr id="43" name="Grafik 9"/>
            <p:cNvGrpSpPr/>
            <p:nvPr/>
          </p:nvGrpSpPr>
          <p:grpSpPr>
            <a:xfrm>
              <a:off x="10321916" y="525077"/>
              <a:ext cx="1179212" cy="575107"/>
              <a:chOff x="10321916" y="525077"/>
              <a:chExt cx="1179212" cy="575107"/>
            </a:xfrm>
            <a:solidFill>
              <a:schemeClr val="accent1"/>
            </a:solidFill>
          </p:grpSpPr>
          <p:sp>
            <p:nvSpPr>
              <p:cNvPr id="66" name="Freihandform: Form 65"/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>
                  <a:gd name="connsiteX0" fmla="*/ 358113 w 357629"/>
                  <a:gd name="connsiteY0" fmla="*/ 0 h 357629"/>
                  <a:gd name="connsiteX1" fmla="*/ 358113 w 357629"/>
                  <a:gd name="connsiteY1" fmla="*/ 179540 h 357629"/>
                  <a:gd name="connsiteX2" fmla="*/ 179057 w 357629"/>
                  <a:gd name="connsiteY2" fmla="*/ 359080 h 357629"/>
                  <a:gd name="connsiteX3" fmla="*/ 0 w 357629"/>
                  <a:gd name="connsiteY3" fmla="*/ 179540 h 357629"/>
                  <a:gd name="connsiteX4" fmla="*/ 0 w 357629"/>
                  <a:gd name="connsiteY4" fmla="*/ 0 h 357629"/>
                  <a:gd name="connsiteX5" fmla="*/ 90857 w 357629"/>
                  <a:gd name="connsiteY5" fmla="*/ 0 h 357629"/>
                  <a:gd name="connsiteX6" fmla="*/ 90857 w 357629"/>
                  <a:gd name="connsiteY6" fmla="*/ 171807 h 357629"/>
                  <a:gd name="connsiteX7" fmla="*/ 179057 w 357629"/>
                  <a:gd name="connsiteY7" fmla="*/ 265323 h 357629"/>
                  <a:gd name="connsiteX8" fmla="*/ 267256 w 357629"/>
                  <a:gd name="connsiteY8" fmla="*/ 171807 h 357629"/>
                  <a:gd name="connsiteX9" fmla="*/ 267256 w 357629"/>
                  <a:gd name="connsiteY9" fmla="*/ 0 h 357629"/>
                  <a:gd name="connsiteX10" fmla="*/ 358113 w 357629"/>
                  <a:gd name="connsiteY10" fmla="*/ 0 h 35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7629" h="357629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7" name="Freihandform: Form 66"/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8" name="Freihandform: Form 67"/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9" name="Freihandform: Form 68"/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0" name="Freihandform: Form 69"/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1" name="Freihandform: Form 70"/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44" name="Freihandform: Form 43"/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>
                <a:gd name="connsiteX0" fmla="*/ 49053 w 57994"/>
                <a:gd name="connsiteY0" fmla="*/ 0 h 77325"/>
                <a:gd name="connsiteX1" fmla="*/ 49053 w 57994"/>
                <a:gd name="connsiteY1" fmla="*/ 34071 h 77325"/>
                <a:gd name="connsiteX2" fmla="*/ 10149 w 57994"/>
                <a:gd name="connsiteY2" fmla="*/ 34071 h 77325"/>
                <a:gd name="connsiteX3" fmla="*/ 10149 w 57994"/>
                <a:gd name="connsiteY3" fmla="*/ 0 h 77325"/>
                <a:gd name="connsiteX4" fmla="*/ 0 w 57994"/>
                <a:gd name="connsiteY4" fmla="*/ 0 h 77325"/>
                <a:gd name="connsiteX5" fmla="*/ 0 w 57994"/>
                <a:gd name="connsiteY5" fmla="*/ 78292 h 77325"/>
                <a:gd name="connsiteX6" fmla="*/ 10149 w 57994"/>
                <a:gd name="connsiteY6" fmla="*/ 78292 h 77325"/>
                <a:gd name="connsiteX7" fmla="*/ 10149 w 57994"/>
                <a:gd name="connsiteY7" fmla="*/ 40837 h 77325"/>
                <a:gd name="connsiteX8" fmla="*/ 49053 w 57994"/>
                <a:gd name="connsiteY8" fmla="*/ 40837 h 77325"/>
                <a:gd name="connsiteX9" fmla="*/ 49053 w 57994"/>
                <a:gd name="connsiteY9" fmla="*/ 78292 h 77325"/>
                <a:gd name="connsiteX10" fmla="*/ 58961 w 57994"/>
                <a:gd name="connsiteY10" fmla="*/ 78292 h 77325"/>
                <a:gd name="connsiteX11" fmla="*/ 58961 w 57994"/>
                <a:gd name="connsiteY11" fmla="*/ 0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45" name="Freihandform: Form 44"/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6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46" name="Freihandform: Form 45"/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47" name="Grafik 9"/>
            <p:cNvGrpSpPr/>
            <p:nvPr/>
          </p:nvGrpSpPr>
          <p:grpSpPr>
            <a:xfrm>
              <a:off x="10496140" y="1110575"/>
              <a:ext cx="101490" cy="55578"/>
              <a:chOff x="10496140" y="1110575"/>
              <a:chExt cx="101490" cy="55578"/>
            </a:xfrm>
            <a:solidFill>
              <a:srgbClr val="000000"/>
            </a:solidFill>
          </p:grpSpPr>
          <p:sp>
            <p:nvSpPr>
              <p:cNvPr id="64" name="Freihandform: Form 63"/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5" name="Freihandform: Form 64"/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>
                  <a:gd name="connsiteX0" fmla="*/ 1208 w 33829"/>
                  <a:gd name="connsiteY0" fmla="*/ 56544 h 55577"/>
                  <a:gd name="connsiteX1" fmla="*/ 10632 w 33829"/>
                  <a:gd name="connsiteY1" fmla="*/ 56544 h 55577"/>
                  <a:gd name="connsiteX2" fmla="*/ 10632 w 33829"/>
                  <a:gd name="connsiteY2" fmla="*/ 29964 h 55577"/>
                  <a:gd name="connsiteX3" fmla="*/ 10874 w 33829"/>
                  <a:gd name="connsiteY3" fmla="*/ 24406 h 55577"/>
                  <a:gd name="connsiteX4" fmla="*/ 11599 w 33829"/>
                  <a:gd name="connsiteY4" fmla="*/ 19090 h 55577"/>
                  <a:gd name="connsiteX5" fmla="*/ 15707 w 33829"/>
                  <a:gd name="connsiteY5" fmla="*/ 10391 h 55577"/>
                  <a:gd name="connsiteX6" fmla="*/ 21748 w 33829"/>
                  <a:gd name="connsiteY6" fmla="*/ 7008 h 55577"/>
                  <a:gd name="connsiteX7" fmla="*/ 27789 w 33829"/>
                  <a:gd name="connsiteY7" fmla="*/ 13049 h 55577"/>
                  <a:gd name="connsiteX8" fmla="*/ 36005 w 33829"/>
                  <a:gd name="connsiteY8" fmla="*/ 10149 h 55577"/>
                  <a:gd name="connsiteX9" fmla="*/ 34796 w 33829"/>
                  <a:gd name="connsiteY9" fmla="*/ 5316 h 55577"/>
                  <a:gd name="connsiteX10" fmla="*/ 32380 w 33829"/>
                  <a:gd name="connsiteY10" fmla="*/ 2175 h 55577"/>
                  <a:gd name="connsiteX11" fmla="*/ 28997 w 33829"/>
                  <a:gd name="connsiteY11" fmla="*/ 483 h 55577"/>
                  <a:gd name="connsiteX12" fmla="*/ 25614 w 33829"/>
                  <a:gd name="connsiteY12" fmla="*/ 0 h 55577"/>
                  <a:gd name="connsiteX13" fmla="*/ 16915 w 33829"/>
                  <a:gd name="connsiteY13" fmla="*/ 2658 h 55577"/>
                  <a:gd name="connsiteX14" fmla="*/ 10632 w 33829"/>
                  <a:gd name="connsiteY14" fmla="*/ 10149 h 55577"/>
                  <a:gd name="connsiteX15" fmla="*/ 9424 w 33829"/>
                  <a:gd name="connsiteY15" fmla="*/ 483 h 55577"/>
                  <a:gd name="connsiteX16" fmla="*/ 0 w 33829"/>
                  <a:gd name="connsiteY16" fmla="*/ 1450 h 55577"/>
                  <a:gd name="connsiteX17" fmla="*/ 242 w 33829"/>
                  <a:gd name="connsiteY17" fmla="*/ 3625 h 55577"/>
                  <a:gd name="connsiteX18" fmla="*/ 725 w 33829"/>
                  <a:gd name="connsiteY18" fmla="*/ 7249 h 55577"/>
                  <a:gd name="connsiteX19" fmla="*/ 967 w 33829"/>
                  <a:gd name="connsiteY19" fmla="*/ 11357 h 55577"/>
                  <a:gd name="connsiteX20" fmla="*/ 1208 w 33829"/>
                  <a:gd name="connsiteY20" fmla="*/ 15465 h 55577"/>
                  <a:gd name="connsiteX21" fmla="*/ 1208 w 33829"/>
                  <a:gd name="connsiteY21" fmla="*/ 56544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829" h="55577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48" name="Freihandform: Form 47"/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49" name="Grafik 9"/>
            <p:cNvGrpSpPr/>
            <p:nvPr/>
          </p:nvGrpSpPr>
          <p:grpSpPr>
            <a:xfrm>
              <a:off x="10639675" y="1081336"/>
              <a:ext cx="106322" cy="86991"/>
              <a:chOff x="10639675" y="1081336"/>
              <a:chExt cx="106322" cy="86991"/>
            </a:xfrm>
            <a:solidFill>
              <a:srgbClr val="000000"/>
            </a:solidFill>
          </p:grpSpPr>
          <p:sp>
            <p:nvSpPr>
              <p:cNvPr id="62" name="Freihandform: Form 61"/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>
                  <a:gd name="connsiteX0" fmla="*/ 41804 w 45911"/>
                  <a:gd name="connsiteY0" fmla="*/ 44462 h 57994"/>
                  <a:gd name="connsiteX1" fmla="*/ 33830 w 45911"/>
                  <a:gd name="connsiteY1" fmla="*/ 50261 h 57994"/>
                  <a:gd name="connsiteX2" fmla="*/ 26581 w 45911"/>
                  <a:gd name="connsiteY2" fmla="*/ 51711 h 57994"/>
                  <a:gd name="connsiteX3" fmla="*/ 18848 w 45911"/>
                  <a:gd name="connsiteY3" fmla="*/ 50020 h 57994"/>
                  <a:gd name="connsiteX4" fmla="*/ 13774 w 45911"/>
                  <a:gd name="connsiteY4" fmla="*/ 45187 h 57994"/>
                  <a:gd name="connsiteX5" fmla="*/ 11116 w 45911"/>
                  <a:gd name="connsiteY5" fmla="*/ 38179 h 57994"/>
                  <a:gd name="connsiteX6" fmla="*/ 10391 w 45911"/>
                  <a:gd name="connsiteY6" fmla="*/ 30205 h 57994"/>
                  <a:gd name="connsiteX7" fmla="*/ 11357 w 45911"/>
                  <a:gd name="connsiteY7" fmla="*/ 21748 h 57994"/>
                  <a:gd name="connsiteX8" fmla="*/ 14257 w 45911"/>
                  <a:gd name="connsiteY8" fmla="*/ 14015 h 57994"/>
                  <a:gd name="connsiteX9" fmla="*/ 19331 w 45911"/>
                  <a:gd name="connsiteY9" fmla="*/ 8457 h 57994"/>
                  <a:gd name="connsiteX10" fmla="*/ 26822 w 45911"/>
                  <a:gd name="connsiteY10" fmla="*/ 6283 h 57994"/>
                  <a:gd name="connsiteX11" fmla="*/ 34555 w 45911"/>
                  <a:gd name="connsiteY11" fmla="*/ 7733 h 57994"/>
                  <a:gd name="connsiteX12" fmla="*/ 39629 w 45911"/>
                  <a:gd name="connsiteY12" fmla="*/ 11599 h 57994"/>
                  <a:gd name="connsiteX13" fmla="*/ 44462 w 45911"/>
                  <a:gd name="connsiteY13" fmla="*/ 4350 h 57994"/>
                  <a:gd name="connsiteX14" fmla="*/ 36488 w 45911"/>
                  <a:gd name="connsiteY14" fmla="*/ 967 h 57994"/>
                  <a:gd name="connsiteX15" fmla="*/ 28030 w 45911"/>
                  <a:gd name="connsiteY15" fmla="*/ 0 h 57994"/>
                  <a:gd name="connsiteX16" fmla="*/ 16432 w 45911"/>
                  <a:gd name="connsiteY16" fmla="*/ 2175 h 57994"/>
                  <a:gd name="connsiteX17" fmla="*/ 7491 w 45911"/>
                  <a:gd name="connsiteY17" fmla="*/ 8216 h 57994"/>
                  <a:gd name="connsiteX18" fmla="*/ 1933 w 45911"/>
                  <a:gd name="connsiteY18" fmla="*/ 17640 h 57994"/>
                  <a:gd name="connsiteX19" fmla="*/ 0 w 45911"/>
                  <a:gd name="connsiteY19" fmla="*/ 29722 h 57994"/>
                  <a:gd name="connsiteX20" fmla="*/ 7008 w 45911"/>
                  <a:gd name="connsiteY20" fmla="*/ 50986 h 57994"/>
                  <a:gd name="connsiteX21" fmla="*/ 26581 w 45911"/>
                  <a:gd name="connsiteY21" fmla="*/ 58236 h 57994"/>
                  <a:gd name="connsiteX22" fmla="*/ 31172 w 45911"/>
                  <a:gd name="connsiteY22" fmla="*/ 57752 h 57994"/>
                  <a:gd name="connsiteX23" fmla="*/ 36246 w 45911"/>
                  <a:gd name="connsiteY23" fmla="*/ 56303 h 57994"/>
                  <a:gd name="connsiteX24" fmla="*/ 41321 w 45911"/>
                  <a:gd name="connsiteY24" fmla="*/ 53403 h 57994"/>
                  <a:gd name="connsiteX25" fmla="*/ 46154 w 45911"/>
                  <a:gd name="connsiteY25" fmla="*/ 48328 h 57994"/>
                  <a:gd name="connsiteX26" fmla="*/ 41804 w 45911"/>
                  <a:gd name="connsiteY26" fmla="*/ 44462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911" h="57994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3" name="Freihandform: Form 62"/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>
                  <a:gd name="connsiteX0" fmla="*/ 9907 w 45911"/>
                  <a:gd name="connsiteY0" fmla="*/ 0 h 84574"/>
                  <a:gd name="connsiteX1" fmla="*/ 0 w 45911"/>
                  <a:gd name="connsiteY1" fmla="*/ 0 h 84574"/>
                  <a:gd name="connsiteX2" fmla="*/ 0 w 45911"/>
                  <a:gd name="connsiteY2" fmla="*/ 86266 h 84574"/>
                  <a:gd name="connsiteX3" fmla="*/ 9907 w 45911"/>
                  <a:gd name="connsiteY3" fmla="*/ 86266 h 84574"/>
                  <a:gd name="connsiteX4" fmla="*/ 9907 w 45911"/>
                  <a:gd name="connsiteY4" fmla="*/ 55094 h 84574"/>
                  <a:gd name="connsiteX5" fmla="*/ 11116 w 45911"/>
                  <a:gd name="connsiteY5" fmla="*/ 47845 h 84574"/>
                  <a:gd name="connsiteX6" fmla="*/ 14499 w 45911"/>
                  <a:gd name="connsiteY6" fmla="*/ 42046 h 84574"/>
                  <a:gd name="connsiteX7" fmla="*/ 19331 w 45911"/>
                  <a:gd name="connsiteY7" fmla="*/ 38179 h 84574"/>
                  <a:gd name="connsiteX8" fmla="*/ 25614 w 45911"/>
                  <a:gd name="connsiteY8" fmla="*/ 36730 h 84574"/>
                  <a:gd name="connsiteX9" fmla="*/ 31655 w 45911"/>
                  <a:gd name="connsiteY9" fmla="*/ 37696 h 84574"/>
                  <a:gd name="connsiteX10" fmla="*/ 35280 w 45911"/>
                  <a:gd name="connsiteY10" fmla="*/ 40596 h 84574"/>
                  <a:gd name="connsiteX11" fmla="*/ 36971 w 45911"/>
                  <a:gd name="connsiteY11" fmla="*/ 45187 h 84574"/>
                  <a:gd name="connsiteX12" fmla="*/ 37454 w 45911"/>
                  <a:gd name="connsiteY12" fmla="*/ 51470 h 84574"/>
                  <a:gd name="connsiteX13" fmla="*/ 37454 w 45911"/>
                  <a:gd name="connsiteY13" fmla="*/ 86024 h 84574"/>
                  <a:gd name="connsiteX14" fmla="*/ 47362 w 45911"/>
                  <a:gd name="connsiteY14" fmla="*/ 86024 h 84574"/>
                  <a:gd name="connsiteX15" fmla="*/ 47362 w 45911"/>
                  <a:gd name="connsiteY15" fmla="*/ 51470 h 84574"/>
                  <a:gd name="connsiteX16" fmla="*/ 46879 w 45911"/>
                  <a:gd name="connsiteY16" fmla="*/ 43012 h 84574"/>
                  <a:gd name="connsiteX17" fmla="*/ 44704 w 45911"/>
                  <a:gd name="connsiteY17" fmla="*/ 36005 h 84574"/>
                  <a:gd name="connsiteX18" fmla="*/ 38904 w 45911"/>
                  <a:gd name="connsiteY18" fmla="*/ 31172 h 84574"/>
                  <a:gd name="connsiteX19" fmla="*/ 28272 w 45911"/>
                  <a:gd name="connsiteY19" fmla="*/ 29239 h 84574"/>
                  <a:gd name="connsiteX20" fmla="*/ 20781 w 45911"/>
                  <a:gd name="connsiteY20" fmla="*/ 30447 h 84574"/>
                  <a:gd name="connsiteX21" fmla="*/ 15465 w 45911"/>
                  <a:gd name="connsiteY21" fmla="*/ 33347 h 84574"/>
                  <a:gd name="connsiteX22" fmla="*/ 12082 w 45911"/>
                  <a:gd name="connsiteY22" fmla="*/ 36730 h 84574"/>
                  <a:gd name="connsiteX23" fmla="*/ 10149 w 45911"/>
                  <a:gd name="connsiteY23" fmla="*/ 39388 h 84574"/>
                  <a:gd name="connsiteX24" fmla="*/ 10149 w 45911"/>
                  <a:gd name="connsiteY24" fmla="*/ 0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5911" h="84574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54" name="Freihandform: Form 53"/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>
                <a:gd name="connsiteX0" fmla="*/ 10149 w 57994"/>
                <a:gd name="connsiteY0" fmla="*/ 78292 h 77325"/>
                <a:gd name="connsiteX1" fmla="*/ 10149 w 57994"/>
                <a:gd name="connsiteY1" fmla="*/ 40837 h 77325"/>
                <a:gd name="connsiteX2" fmla="*/ 48812 w 57994"/>
                <a:gd name="connsiteY2" fmla="*/ 40837 h 77325"/>
                <a:gd name="connsiteX3" fmla="*/ 48812 w 57994"/>
                <a:gd name="connsiteY3" fmla="*/ 78292 h 77325"/>
                <a:gd name="connsiteX4" fmla="*/ 58961 w 57994"/>
                <a:gd name="connsiteY4" fmla="*/ 78292 h 77325"/>
                <a:gd name="connsiteX5" fmla="*/ 58961 w 57994"/>
                <a:gd name="connsiteY5" fmla="*/ 0 h 77325"/>
                <a:gd name="connsiteX6" fmla="*/ 48812 w 57994"/>
                <a:gd name="connsiteY6" fmla="*/ 0 h 77325"/>
                <a:gd name="connsiteX7" fmla="*/ 48812 w 57994"/>
                <a:gd name="connsiteY7" fmla="*/ 34071 h 77325"/>
                <a:gd name="connsiteX8" fmla="*/ 10149 w 57994"/>
                <a:gd name="connsiteY8" fmla="*/ 34071 h 77325"/>
                <a:gd name="connsiteX9" fmla="*/ 10149 w 57994"/>
                <a:gd name="connsiteY9" fmla="*/ 0 h 77325"/>
                <a:gd name="connsiteX10" fmla="*/ 0 w 57994"/>
                <a:gd name="connsiteY10" fmla="*/ 0 h 77325"/>
                <a:gd name="connsiteX11" fmla="*/ 0 w 57994"/>
                <a:gd name="connsiteY11" fmla="*/ 78292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55" name="Freihandform: Form 54"/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5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56" name="Freihandform: Form 55"/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57" name="Grafik 9"/>
            <p:cNvGrpSpPr/>
            <p:nvPr/>
          </p:nvGrpSpPr>
          <p:grpSpPr>
            <a:xfrm>
              <a:off x="10321916" y="1110575"/>
              <a:ext cx="1399106" cy="241642"/>
              <a:chOff x="10321916" y="1110575"/>
              <a:chExt cx="1399106" cy="241642"/>
            </a:xfrm>
            <a:solidFill>
              <a:schemeClr val="accent1"/>
            </a:solidFill>
          </p:grpSpPr>
          <p:sp>
            <p:nvSpPr>
              <p:cNvPr id="58" name="Freihandform: Form 57"/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59" name="Freihandform: Form 58"/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>
                  <a:gd name="connsiteX0" fmla="*/ 9907 w 48328"/>
                  <a:gd name="connsiteY0" fmla="*/ 24647 h 57994"/>
                  <a:gd name="connsiteX1" fmla="*/ 11599 w 48328"/>
                  <a:gd name="connsiteY1" fmla="*/ 17640 h 57994"/>
                  <a:gd name="connsiteX2" fmla="*/ 14740 w 48328"/>
                  <a:gd name="connsiteY2" fmla="*/ 11840 h 57994"/>
                  <a:gd name="connsiteX3" fmla="*/ 19331 w 48328"/>
                  <a:gd name="connsiteY3" fmla="*/ 7733 h 57994"/>
                  <a:gd name="connsiteX4" fmla="*/ 25372 w 48328"/>
                  <a:gd name="connsiteY4" fmla="*/ 6283 h 57994"/>
                  <a:gd name="connsiteX5" fmla="*/ 33830 w 48328"/>
                  <a:gd name="connsiteY5" fmla="*/ 10874 h 57994"/>
                  <a:gd name="connsiteX6" fmla="*/ 36971 w 48328"/>
                  <a:gd name="connsiteY6" fmla="*/ 22956 h 57994"/>
                  <a:gd name="connsiteX7" fmla="*/ 36971 w 48328"/>
                  <a:gd name="connsiteY7" fmla="*/ 24889 h 57994"/>
                  <a:gd name="connsiteX8" fmla="*/ 9907 w 48328"/>
                  <a:gd name="connsiteY8" fmla="*/ 24889 h 57994"/>
                  <a:gd name="connsiteX9" fmla="*/ 9666 w 48328"/>
                  <a:gd name="connsiteY9" fmla="*/ 30930 h 57994"/>
                  <a:gd name="connsiteX10" fmla="*/ 47120 w 48328"/>
                  <a:gd name="connsiteY10" fmla="*/ 30930 h 57994"/>
                  <a:gd name="connsiteX11" fmla="*/ 47120 w 48328"/>
                  <a:gd name="connsiteY11" fmla="*/ 25372 h 57994"/>
                  <a:gd name="connsiteX12" fmla="*/ 46154 w 48328"/>
                  <a:gd name="connsiteY12" fmla="*/ 16190 h 57994"/>
                  <a:gd name="connsiteX13" fmla="*/ 42529 w 48328"/>
                  <a:gd name="connsiteY13" fmla="*/ 7974 h 57994"/>
                  <a:gd name="connsiteX14" fmla="*/ 35763 w 48328"/>
                  <a:gd name="connsiteY14" fmla="*/ 2175 h 57994"/>
                  <a:gd name="connsiteX15" fmla="*/ 25131 w 48328"/>
                  <a:gd name="connsiteY15" fmla="*/ 0 h 57994"/>
                  <a:gd name="connsiteX16" fmla="*/ 15223 w 48328"/>
                  <a:gd name="connsiteY16" fmla="*/ 2175 h 57994"/>
                  <a:gd name="connsiteX17" fmla="*/ 7249 w 48328"/>
                  <a:gd name="connsiteY17" fmla="*/ 8216 h 57994"/>
                  <a:gd name="connsiteX18" fmla="*/ 1933 w 48328"/>
                  <a:gd name="connsiteY18" fmla="*/ 17398 h 57994"/>
                  <a:gd name="connsiteX19" fmla="*/ 0 w 48328"/>
                  <a:gd name="connsiteY19" fmla="*/ 29239 h 57994"/>
                  <a:gd name="connsiteX20" fmla="*/ 6766 w 48328"/>
                  <a:gd name="connsiteY20" fmla="*/ 50986 h 57994"/>
                  <a:gd name="connsiteX21" fmla="*/ 26581 w 48328"/>
                  <a:gd name="connsiteY21" fmla="*/ 58477 h 57994"/>
                  <a:gd name="connsiteX22" fmla="*/ 38663 w 48328"/>
                  <a:gd name="connsiteY22" fmla="*/ 55819 h 57994"/>
                  <a:gd name="connsiteX23" fmla="*/ 48328 w 48328"/>
                  <a:gd name="connsiteY23" fmla="*/ 47845 h 57994"/>
                  <a:gd name="connsiteX24" fmla="*/ 44462 w 48328"/>
                  <a:gd name="connsiteY24" fmla="*/ 43737 h 57994"/>
                  <a:gd name="connsiteX25" fmla="*/ 35038 w 48328"/>
                  <a:gd name="connsiteY25" fmla="*/ 50261 h 57994"/>
                  <a:gd name="connsiteX26" fmla="*/ 27306 w 48328"/>
                  <a:gd name="connsiteY26" fmla="*/ 51711 h 57994"/>
                  <a:gd name="connsiteX27" fmla="*/ 14740 w 48328"/>
                  <a:gd name="connsiteY27" fmla="*/ 46395 h 57994"/>
                  <a:gd name="connsiteX28" fmla="*/ 9666 w 48328"/>
                  <a:gd name="connsiteY28" fmla="*/ 30930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8328" h="57994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0" name="Freihandform: Form 59"/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>
                  <a:gd name="connsiteX0" fmla="*/ 1181145 w 1179211"/>
                  <a:gd name="connsiteY0" fmla="*/ 2658 h 84574"/>
                  <a:gd name="connsiteX1" fmla="*/ 1176071 w 1179211"/>
                  <a:gd name="connsiteY1" fmla="*/ 725 h 84574"/>
                  <a:gd name="connsiteX2" fmla="*/ 1168580 w 1179211"/>
                  <a:gd name="connsiteY2" fmla="*/ 0 h 84574"/>
                  <a:gd name="connsiteX3" fmla="*/ 1158672 w 1179211"/>
                  <a:gd name="connsiteY3" fmla="*/ 1933 h 84574"/>
                  <a:gd name="connsiteX4" fmla="*/ 1151182 w 1179211"/>
                  <a:gd name="connsiteY4" fmla="*/ 8941 h 84574"/>
                  <a:gd name="connsiteX5" fmla="*/ 1148282 w 1179211"/>
                  <a:gd name="connsiteY5" fmla="*/ 16915 h 84574"/>
                  <a:gd name="connsiteX6" fmla="*/ 1147799 w 1179211"/>
                  <a:gd name="connsiteY6" fmla="*/ 25131 h 84574"/>
                  <a:gd name="connsiteX7" fmla="*/ 1147799 w 1179211"/>
                  <a:gd name="connsiteY7" fmla="*/ 29239 h 84574"/>
                  <a:gd name="connsiteX8" fmla="*/ 1137891 w 1179211"/>
                  <a:gd name="connsiteY8" fmla="*/ 29239 h 84574"/>
                  <a:gd name="connsiteX9" fmla="*/ 1137891 w 1179211"/>
                  <a:gd name="connsiteY9" fmla="*/ 35521 h 84574"/>
                  <a:gd name="connsiteX10" fmla="*/ 1147799 w 1179211"/>
                  <a:gd name="connsiteY10" fmla="*/ 35521 h 84574"/>
                  <a:gd name="connsiteX11" fmla="*/ 1147799 w 1179211"/>
                  <a:gd name="connsiteY11" fmla="*/ 84333 h 84574"/>
                  <a:gd name="connsiteX12" fmla="*/ 1157223 w 1179211"/>
                  <a:gd name="connsiteY12" fmla="*/ 84333 h 84574"/>
                  <a:gd name="connsiteX13" fmla="*/ 1157223 w 1179211"/>
                  <a:gd name="connsiteY13" fmla="*/ 35280 h 84574"/>
                  <a:gd name="connsiteX14" fmla="*/ 1172446 w 1179211"/>
                  <a:gd name="connsiteY14" fmla="*/ 35280 h 84574"/>
                  <a:gd name="connsiteX15" fmla="*/ 1172446 w 1179211"/>
                  <a:gd name="connsiteY15" fmla="*/ 28997 h 84574"/>
                  <a:gd name="connsiteX16" fmla="*/ 1157223 w 1179211"/>
                  <a:gd name="connsiteY16" fmla="*/ 28997 h 84574"/>
                  <a:gd name="connsiteX17" fmla="*/ 1157223 w 1179211"/>
                  <a:gd name="connsiteY17" fmla="*/ 25372 h 84574"/>
                  <a:gd name="connsiteX18" fmla="*/ 1157464 w 1179211"/>
                  <a:gd name="connsiteY18" fmla="*/ 18606 h 84574"/>
                  <a:gd name="connsiteX19" fmla="*/ 1158672 w 1179211"/>
                  <a:gd name="connsiteY19" fmla="*/ 12324 h 84574"/>
                  <a:gd name="connsiteX20" fmla="*/ 1161572 w 1179211"/>
                  <a:gd name="connsiteY20" fmla="*/ 7733 h 84574"/>
                  <a:gd name="connsiteX21" fmla="*/ 1167130 w 1179211"/>
                  <a:gd name="connsiteY21" fmla="*/ 5799 h 84574"/>
                  <a:gd name="connsiteX22" fmla="*/ 1173413 w 1179211"/>
                  <a:gd name="connsiteY22" fmla="*/ 7008 h 84574"/>
                  <a:gd name="connsiteX23" fmla="*/ 1177762 w 1179211"/>
                  <a:gd name="connsiteY23" fmla="*/ 9666 h 84574"/>
                  <a:gd name="connsiteX24" fmla="*/ 1181145 w 1179211"/>
                  <a:gd name="connsiteY24" fmla="*/ 2658 h 84574"/>
                  <a:gd name="connsiteX25" fmla="*/ 1092946 w 1179211"/>
                  <a:gd name="connsiteY25" fmla="*/ 84091 h 84574"/>
                  <a:gd name="connsiteX26" fmla="*/ 1102370 w 1179211"/>
                  <a:gd name="connsiteY26" fmla="*/ 84091 h 84574"/>
                  <a:gd name="connsiteX27" fmla="*/ 1102370 w 1179211"/>
                  <a:gd name="connsiteY27" fmla="*/ 57511 h 84574"/>
                  <a:gd name="connsiteX28" fmla="*/ 1102612 w 1179211"/>
                  <a:gd name="connsiteY28" fmla="*/ 51953 h 84574"/>
                  <a:gd name="connsiteX29" fmla="*/ 1103337 w 1179211"/>
                  <a:gd name="connsiteY29" fmla="*/ 46637 h 84574"/>
                  <a:gd name="connsiteX30" fmla="*/ 1107444 w 1179211"/>
                  <a:gd name="connsiteY30" fmla="*/ 37938 h 84574"/>
                  <a:gd name="connsiteX31" fmla="*/ 1113485 w 1179211"/>
                  <a:gd name="connsiteY31" fmla="*/ 34555 h 84574"/>
                  <a:gd name="connsiteX32" fmla="*/ 1119526 w 1179211"/>
                  <a:gd name="connsiteY32" fmla="*/ 40596 h 84574"/>
                  <a:gd name="connsiteX33" fmla="*/ 1127742 w 1179211"/>
                  <a:gd name="connsiteY33" fmla="*/ 37696 h 84574"/>
                  <a:gd name="connsiteX34" fmla="*/ 1126534 w 1179211"/>
                  <a:gd name="connsiteY34" fmla="*/ 32863 h 84574"/>
                  <a:gd name="connsiteX35" fmla="*/ 1124118 w 1179211"/>
                  <a:gd name="connsiteY35" fmla="*/ 29722 h 84574"/>
                  <a:gd name="connsiteX36" fmla="*/ 1120735 w 1179211"/>
                  <a:gd name="connsiteY36" fmla="*/ 28030 h 84574"/>
                  <a:gd name="connsiteX37" fmla="*/ 1117352 w 1179211"/>
                  <a:gd name="connsiteY37" fmla="*/ 27547 h 84574"/>
                  <a:gd name="connsiteX38" fmla="*/ 1108653 w 1179211"/>
                  <a:gd name="connsiteY38" fmla="*/ 30205 h 84574"/>
                  <a:gd name="connsiteX39" fmla="*/ 1102370 w 1179211"/>
                  <a:gd name="connsiteY39" fmla="*/ 37696 h 84574"/>
                  <a:gd name="connsiteX40" fmla="*/ 1101162 w 1179211"/>
                  <a:gd name="connsiteY40" fmla="*/ 28272 h 84574"/>
                  <a:gd name="connsiteX41" fmla="*/ 1091738 w 1179211"/>
                  <a:gd name="connsiteY41" fmla="*/ 29239 h 84574"/>
                  <a:gd name="connsiteX42" fmla="*/ 1091979 w 1179211"/>
                  <a:gd name="connsiteY42" fmla="*/ 31413 h 84574"/>
                  <a:gd name="connsiteX43" fmla="*/ 1092463 w 1179211"/>
                  <a:gd name="connsiteY43" fmla="*/ 35038 h 84574"/>
                  <a:gd name="connsiteX44" fmla="*/ 1092704 w 1179211"/>
                  <a:gd name="connsiteY44" fmla="*/ 39146 h 84574"/>
                  <a:gd name="connsiteX45" fmla="*/ 1092946 w 1179211"/>
                  <a:gd name="connsiteY45" fmla="*/ 43254 h 84574"/>
                  <a:gd name="connsiteX46" fmla="*/ 1092946 w 1179211"/>
                  <a:gd name="connsiteY46" fmla="*/ 84091 h 84574"/>
                  <a:gd name="connsiteX47" fmla="*/ 1062016 w 1179211"/>
                  <a:gd name="connsiteY47" fmla="*/ 72251 h 84574"/>
                  <a:gd name="connsiteX48" fmla="*/ 1049934 w 1179211"/>
                  <a:gd name="connsiteY48" fmla="*/ 78292 h 84574"/>
                  <a:gd name="connsiteX49" fmla="*/ 1037852 w 1179211"/>
                  <a:gd name="connsiteY49" fmla="*/ 72251 h 84574"/>
                  <a:gd name="connsiteX50" fmla="*/ 1033502 w 1179211"/>
                  <a:gd name="connsiteY50" fmla="*/ 55819 h 84574"/>
                  <a:gd name="connsiteX51" fmla="*/ 1037852 w 1179211"/>
                  <a:gd name="connsiteY51" fmla="*/ 39629 h 84574"/>
                  <a:gd name="connsiteX52" fmla="*/ 1050175 w 1179211"/>
                  <a:gd name="connsiteY52" fmla="*/ 33588 h 84574"/>
                  <a:gd name="connsiteX53" fmla="*/ 1062499 w 1179211"/>
                  <a:gd name="connsiteY53" fmla="*/ 39629 h 84574"/>
                  <a:gd name="connsiteX54" fmla="*/ 1066849 w 1179211"/>
                  <a:gd name="connsiteY54" fmla="*/ 55819 h 84574"/>
                  <a:gd name="connsiteX55" fmla="*/ 1062016 w 1179211"/>
                  <a:gd name="connsiteY55" fmla="*/ 72251 h 84574"/>
                  <a:gd name="connsiteX56" fmla="*/ 1075306 w 1179211"/>
                  <a:gd name="connsiteY56" fmla="*/ 44462 h 84574"/>
                  <a:gd name="connsiteX57" fmla="*/ 1070232 w 1179211"/>
                  <a:gd name="connsiteY57" fmla="*/ 35280 h 84574"/>
                  <a:gd name="connsiteX58" fmla="*/ 1061774 w 1179211"/>
                  <a:gd name="connsiteY58" fmla="*/ 29480 h 84574"/>
                  <a:gd name="connsiteX59" fmla="*/ 1050175 w 1179211"/>
                  <a:gd name="connsiteY59" fmla="*/ 27306 h 84574"/>
                  <a:gd name="connsiteX60" fmla="*/ 1038576 w 1179211"/>
                  <a:gd name="connsiteY60" fmla="*/ 29480 h 84574"/>
                  <a:gd name="connsiteX61" fmla="*/ 1030119 w 1179211"/>
                  <a:gd name="connsiteY61" fmla="*/ 35280 h 84574"/>
                  <a:gd name="connsiteX62" fmla="*/ 1024803 w 1179211"/>
                  <a:gd name="connsiteY62" fmla="*/ 44462 h 84574"/>
                  <a:gd name="connsiteX63" fmla="*/ 1023111 w 1179211"/>
                  <a:gd name="connsiteY63" fmla="*/ 56303 h 84574"/>
                  <a:gd name="connsiteX64" fmla="*/ 1025286 w 1179211"/>
                  <a:gd name="connsiteY64" fmla="*/ 68626 h 84574"/>
                  <a:gd name="connsiteX65" fmla="*/ 1031086 w 1179211"/>
                  <a:gd name="connsiteY65" fmla="*/ 77809 h 84574"/>
                  <a:gd name="connsiteX66" fmla="*/ 1039785 w 1179211"/>
                  <a:gd name="connsiteY66" fmla="*/ 83608 h 84574"/>
                  <a:gd name="connsiteX67" fmla="*/ 1050417 w 1179211"/>
                  <a:gd name="connsiteY67" fmla="*/ 85783 h 84574"/>
                  <a:gd name="connsiteX68" fmla="*/ 1061049 w 1179211"/>
                  <a:gd name="connsiteY68" fmla="*/ 83608 h 84574"/>
                  <a:gd name="connsiteX69" fmla="*/ 1069748 w 1179211"/>
                  <a:gd name="connsiteY69" fmla="*/ 77809 h 84574"/>
                  <a:gd name="connsiteX70" fmla="*/ 1075548 w 1179211"/>
                  <a:gd name="connsiteY70" fmla="*/ 68626 h 84574"/>
                  <a:gd name="connsiteX71" fmla="*/ 1077722 w 1179211"/>
                  <a:gd name="connsiteY71" fmla="*/ 56303 h 84574"/>
                  <a:gd name="connsiteX72" fmla="*/ 1075306 w 1179211"/>
                  <a:gd name="connsiteY72" fmla="*/ 44462 h 84574"/>
                  <a:gd name="connsiteX73" fmla="*/ 998464 w 1179211"/>
                  <a:gd name="connsiteY73" fmla="*/ 84816 h 84574"/>
                  <a:gd name="connsiteX74" fmla="*/ 1007888 w 1179211"/>
                  <a:gd name="connsiteY74" fmla="*/ 83850 h 84574"/>
                  <a:gd name="connsiteX75" fmla="*/ 1007646 w 1179211"/>
                  <a:gd name="connsiteY75" fmla="*/ 81675 h 84574"/>
                  <a:gd name="connsiteX76" fmla="*/ 1007163 w 1179211"/>
                  <a:gd name="connsiteY76" fmla="*/ 78050 h 84574"/>
                  <a:gd name="connsiteX77" fmla="*/ 1006921 w 1179211"/>
                  <a:gd name="connsiteY77" fmla="*/ 73942 h 84574"/>
                  <a:gd name="connsiteX78" fmla="*/ 1006680 w 1179211"/>
                  <a:gd name="connsiteY78" fmla="*/ 69834 h 84574"/>
                  <a:gd name="connsiteX79" fmla="*/ 1006680 w 1179211"/>
                  <a:gd name="connsiteY79" fmla="*/ 483 h 84574"/>
                  <a:gd name="connsiteX80" fmla="*/ 997497 w 1179211"/>
                  <a:gd name="connsiteY80" fmla="*/ 483 h 84574"/>
                  <a:gd name="connsiteX81" fmla="*/ 997497 w 1179211"/>
                  <a:gd name="connsiteY81" fmla="*/ 36730 h 84574"/>
                  <a:gd name="connsiteX82" fmla="*/ 990973 w 1179211"/>
                  <a:gd name="connsiteY82" fmla="*/ 29964 h 84574"/>
                  <a:gd name="connsiteX83" fmla="*/ 980341 w 1179211"/>
                  <a:gd name="connsiteY83" fmla="*/ 27064 h 84574"/>
                  <a:gd name="connsiteX84" fmla="*/ 970675 w 1179211"/>
                  <a:gd name="connsiteY84" fmla="*/ 28997 h 84574"/>
                  <a:gd name="connsiteX85" fmla="*/ 962701 w 1179211"/>
                  <a:gd name="connsiteY85" fmla="*/ 34555 h 84574"/>
                  <a:gd name="connsiteX86" fmla="*/ 957385 w 1179211"/>
                  <a:gd name="connsiteY86" fmla="*/ 43737 h 84574"/>
                  <a:gd name="connsiteX87" fmla="*/ 955452 w 1179211"/>
                  <a:gd name="connsiteY87" fmla="*/ 56544 h 84574"/>
                  <a:gd name="connsiteX88" fmla="*/ 956902 w 1179211"/>
                  <a:gd name="connsiteY88" fmla="*/ 67660 h 84574"/>
                  <a:gd name="connsiteX89" fmla="*/ 961251 w 1179211"/>
                  <a:gd name="connsiteY89" fmla="*/ 76842 h 84574"/>
                  <a:gd name="connsiteX90" fmla="*/ 968742 w 1179211"/>
                  <a:gd name="connsiteY90" fmla="*/ 83125 h 84574"/>
                  <a:gd name="connsiteX91" fmla="*/ 979616 w 1179211"/>
                  <a:gd name="connsiteY91" fmla="*/ 85300 h 84574"/>
                  <a:gd name="connsiteX92" fmla="*/ 986623 w 1179211"/>
                  <a:gd name="connsiteY92" fmla="*/ 84091 h 84574"/>
                  <a:gd name="connsiteX93" fmla="*/ 991698 w 1179211"/>
                  <a:gd name="connsiteY93" fmla="*/ 81433 h 84574"/>
                  <a:gd name="connsiteX94" fmla="*/ 995081 w 1179211"/>
                  <a:gd name="connsiteY94" fmla="*/ 78050 h 84574"/>
                  <a:gd name="connsiteX95" fmla="*/ 997014 w 1179211"/>
                  <a:gd name="connsiteY95" fmla="*/ 74909 h 84574"/>
                  <a:gd name="connsiteX96" fmla="*/ 998464 w 1179211"/>
                  <a:gd name="connsiteY96" fmla="*/ 84816 h 84574"/>
                  <a:gd name="connsiteX97" fmla="*/ 996048 w 1179211"/>
                  <a:gd name="connsiteY97" fmla="*/ 67660 h 84574"/>
                  <a:gd name="connsiteX98" fmla="*/ 991456 w 1179211"/>
                  <a:gd name="connsiteY98" fmla="*/ 74667 h 84574"/>
                  <a:gd name="connsiteX99" fmla="*/ 985657 w 1179211"/>
                  <a:gd name="connsiteY99" fmla="*/ 78050 h 84574"/>
                  <a:gd name="connsiteX100" fmla="*/ 980582 w 1179211"/>
                  <a:gd name="connsiteY100" fmla="*/ 78775 h 84574"/>
                  <a:gd name="connsiteX101" fmla="*/ 974058 w 1179211"/>
                  <a:gd name="connsiteY101" fmla="*/ 77084 h 84574"/>
                  <a:gd name="connsiteX102" fmla="*/ 969467 w 1179211"/>
                  <a:gd name="connsiteY102" fmla="*/ 72493 h 84574"/>
                  <a:gd name="connsiteX103" fmla="*/ 966809 w 1179211"/>
                  <a:gd name="connsiteY103" fmla="*/ 65243 h 84574"/>
                  <a:gd name="connsiteX104" fmla="*/ 965842 w 1179211"/>
                  <a:gd name="connsiteY104" fmla="*/ 56303 h 84574"/>
                  <a:gd name="connsiteX105" fmla="*/ 967051 w 1179211"/>
                  <a:gd name="connsiteY105" fmla="*/ 47362 h 84574"/>
                  <a:gd name="connsiteX106" fmla="*/ 970192 w 1179211"/>
                  <a:gd name="connsiteY106" fmla="*/ 40354 h 84574"/>
                  <a:gd name="connsiteX107" fmla="*/ 975266 w 1179211"/>
                  <a:gd name="connsiteY107" fmla="*/ 36005 h 84574"/>
                  <a:gd name="connsiteX108" fmla="*/ 981549 w 1179211"/>
                  <a:gd name="connsiteY108" fmla="*/ 34555 h 84574"/>
                  <a:gd name="connsiteX109" fmla="*/ 987832 w 1179211"/>
                  <a:gd name="connsiteY109" fmla="*/ 35763 h 84574"/>
                  <a:gd name="connsiteX110" fmla="*/ 992906 w 1179211"/>
                  <a:gd name="connsiteY110" fmla="*/ 39629 h 84574"/>
                  <a:gd name="connsiteX111" fmla="*/ 996531 w 1179211"/>
                  <a:gd name="connsiteY111" fmla="*/ 46395 h 84574"/>
                  <a:gd name="connsiteX112" fmla="*/ 997739 w 1179211"/>
                  <a:gd name="connsiteY112" fmla="*/ 56061 h 84574"/>
                  <a:gd name="connsiteX113" fmla="*/ 996048 w 1179211"/>
                  <a:gd name="connsiteY113" fmla="*/ 67660 h 84574"/>
                  <a:gd name="connsiteX114" fmla="*/ 938537 w 1179211"/>
                  <a:gd name="connsiteY114" fmla="*/ 725 h 84574"/>
                  <a:gd name="connsiteX115" fmla="*/ 928629 w 1179211"/>
                  <a:gd name="connsiteY115" fmla="*/ 725 h 84574"/>
                  <a:gd name="connsiteX116" fmla="*/ 928629 w 1179211"/>
                  <a:gd name="connsiteY116" fmla="*/ 84333 h 84574"/>
                  <a:gd name="connsiteX117" fmla="*/ 938537 w 1179211"/>
                  <a:gd name="connsiteY117" fmla="*/ 84333 h 84574"/>
                  <a:gd name="connsiteX118" fmla="*/ 938537 w 1179211"/>
                  <a:gd name="connsiteY118" fmla="*/ 725 h 84574"/>
                  <a:gd name="connsiteX119" fmla="*/ 897699 w 1179211"/>
                  <a:gd name="connsiteY119" fmla="*/ 38179 h 84574"/>
                  <a:gd name="connsiteX120" fmla="*/ 900841 w 1179211"/>
                  <a:gd name="connsiteY120" fmla="*/ 50262 h 84574"/>
                  <a:gd name="connsiteX121" fmla="*/ 900841 w 1179211"/>
                  <a:gd name="connsiteY121" fmla="*/ 52195 h 84574"/>
                  <a:gd name="connsiteX122" fmla="*/ 873535 w 1179211"/>
                  <a:gd name="connsiteY122" fmla="*/ 52195 h 84574"/>
                  <a:gd name="connsiteX123" fmla="*/ 875227 w 1179211"/>
                  <a:gd name="connsiteY123" fmla="*/ 45187 h 84574"/>
                  <a:gd name="connsiteX124" fmla="*/ 878368 w 1179211"/>
                  <a:gd name="connsiteY124" fmla="*/ 39388 h 84574"/>
                  <a:gd name="connsiteX125" fmla="*/ 882959 w 1179211"/>
                  <a:gd name="connsiteY125" fmla="*/ 35280 h 84574"/>
                  <a:gd name="connsiteX126" fmla="*/ 889000 w 1179211"/>
                  <a:gd name="connsiteY126" fmla="*/ 33830 h 84574"/>
                  <a:gd name="connsiteX127" fmla="*/ 897699 w 1179211"/>
                  <a:gd name="connsiteY127" fmla="*/ 38179 h 84574"/>
                  <a:gd name="connsiteX128" fmla="*/ 910748 w 1179211"/>
                  <a:gd name="connsiteY128" fmla="*/ 58236 h 84574"/>
                  <a:gd name="connsiteX129" fmla="*/ 910748 w 1179211"/>
                  <a:gd name="connsiteY129" fmla="*/ 52678 h 84574"/>
                  <a:gd name="connsiteX130" fmla="*/ 909781 w 1179211"/>
                  <a:gd name="connsiteY130" fmla="*/ 43496 h 84574"/>
                  <a:gd name="connsiteX131" fmla="*/ 906157 w 1179211"/>
                  <a:gd name="connsiteY131" fmla="*/ 35280 h 84574"/>
                  <a:gd name="connsiteX132" fmla="*/ 899391 w 1179211"/>
                  <a:gd name="connsiteY132" fmla="*/ 29480 h 84574"/>
                  <a:gd name="connsiteX133" fmla="*/ 888759 w 1179211"/>
                  <a:gd name="connsiteY133" fmla="*/ 27306 h 84574"/>
                  <a:gd name="connsiteX134" fmla="*/ 878851 w 1179211"/>
                  <a:gd name="connsiteY134" fmla="*/ 29480 h 84574"/>
                  <a:gd name="connsiteX135" fmla="*/ 870877 w 1179211"/>
                  <a:gd name="connsiteY135" fmla="*/ 35521 h 84574"/>
                  <a:gd name="connsiteX136" fmla="*/ 865561 w 1179211"/>
                  <a:gd name="connsiteY136" fmla="*/ 44704 h 84574"/>
                  <a:gd name="connsiteX137" fmla="*/ 863628 w 1179211"/>
                  <a:gd name="connsiteY137" fmla="*/ 56544 h 84574"/>
                  <a:gd name="connsiteX138" fmla="*/ 870394 w 1179211"/>
                  <a:gd name="connsiteY138" fmla="*/ 78292 h 84574"/>
                  <a:gd name="connsiteX139" fmla="*/ 890208 w 1179211"/>
                  <a:gd name="connsiteY139" fmla="*/ 85783 h 84574"/>
                  <a:gd name="connsiteX140" fmla="*/ 902290 w 1179211"/>
                  <a:gd name="connsiteY140" fmla="*/ 83125 h 84574"/>
                  <a:gd name="connsiteX141" fmla="*/ 911956 w 1179211"/>
                  <a:gd name="connsiteY141" fmla="*/ 75151 h 84574"/>
                  <a:gd name="connsiteX142" fmla="*/ 908090 w 1179211"/>
                  <a:gd name="connsiteY142" fmla="*/ 71043 h 84574"/>
                  <a:gd name="connsiteX143" fmla="*/ 898666 w 1179211"/>
                  <a:gd name="connsiteY143" fmla="*/ 77567 h 84574"/>
                  <a:gd name="connsiteX144" fmla="*/ 890933 w 1179211"/>
                  <a:gd name="connsiteY144" fmla="*/ 79017 h 84574"/>
                  <a:gd name="connsiteX145" fmla="*/ 878368 w 1179211"/>
                  <a:gd name="connsiteY145" fmla="*/ 73701 h 84574"/>
                  <a:gd name="connsiteX146" fmla="*/ 873777 w 1179211"/>
                  <a:gd name="connsiteY146" fmla="*/ 58477 h 84574"/>
                  <a:gd name="connsiteX147" fmla="*/ 910748 w 1179211"/>
                  <a:gd name="connsiteY147" fmla="*/ 58477 h 84574"/>
                  <a:gd name="connsiteX148" fmla="*/ 848404 w 1179211"/>
                  <a:gd name="connsiteY148" fmla="*/ 61377 h 84574"/>
                  <a:gd name="connsiteX149" fmla="*/ 844296 w 1179211"/>
                  <a:gd name="connsiteY149" fmla="*/ 56544 h 84574"/>
                  <a:gd name="connsiteX150" fmla="*/ 838980 w 1179211"/>
                  <a:gd name="connsiteY150" fmla="*/ 53403 h 84574"/>
                  <a:gd name="connsiteX151" fmla="*/ 833181 w 1179211"/>
                  <a:gd name="connsiteY151" fmla="*/ 51470 h 84574"/>
                  <a:gd name="connsiteX152" fmla="*/ 824723 w 1179211"/>
                  <a:gd name="connsiteY152" fmla="*/ 47603 h 84574"/>
                  <a:gd name="connsiteX153" fmla="*/ 821582 w 1179211"/>
                  <a:gd name="connsiteY153" fmla="*/ 40837 h 84574"/>
                  <a:gd name="connsiteX154" fmla="*/ 824482 w 1179211"/>
                  <a:gd name="connsiteY154" fmla="*/ 35280 h 84574"/>
                  <a:gd name="connsiteX155" fmla="*/ 831731 w 1179211"/>
                  <a:gd name="connsiteY155" fmla="*/ 33105 h 84574"/>
                  <a:gd name="connsiteX156" fmla="*/ 838980 w 1179211"/>
                  <a:gd name="connsiteY156" fmla="*/ 34796 h 84574"/>
                  <a:gd name="connsiteX157" fmla="*/ 843572 w 1179211"/>
                  <a:gd name="connsiteY157" fmla="*/ 38421 h 84574"/>
                  <a:gd name="connsiteX158" fmla="*/ 848404 w 1179211"/>
                  <a:gd name="connsiteY158" fmla="*/ 32380 h 84574"/>
                  <a:gd name="connsiteX159" fmla="*/ 842605 w 1179211"/>
                  <a:gd name="connsiteY159" fmla="*/ 28997 h 84574"/>
                  <a:gd name="connsiteX160" fmla="*/ 832214 w 1179211"/>
                  <a:gd name="connsiteY160" fmla="*/ 27306 h 84574"/>
                  <a:gd name="connsiteX161" fmla="*/ 824723 w 1179211"/>
                  <a:gd name="connsiteY161" fmla="*/ 28272 h 84574"/>
                  <a:gd name="connsiteX162" fmla="*/ 818441 w 1179211"/>
                  <a:gd name="connsiteY162" fmla="*/ 31172 h 84574"/>
                  <a:gd name="connsiteX163" fmla="*/ 814091 w 1179211"/>
                  <a:gd name="connsiteY163" fmla="*/ 36005 h 84574"/>
                  <a:gd name="connsiteX164" fmla="*/ 812400 w 1179211"/>
                  <a:gd name="connsiteY164" fmla="*/ 42771 h 84574"/>
                  <a:gd name="connsiteX165" fmla="*/ 813850 w 1179211"/>
                  <a:gd name="connsiteY165" fmla="*/ 50020 h 84574"/>
                  <a:gd name="connsiteX166" fmla="*/ 817716 w 1179211"/>
                  <a:gd name="connsiteY166" fmla="*/ 54853 h 84574"/>
                  <a:gd name="connsiteX167" fmla="*/ 822790 w 1179211"/>
                  <a:gd name="connsiteY167" fmla="*/ 57752 h 84574"/>
                  <a:gd name="connsiteX168" fmla="*/ 828106 w 1179211"/>
                  <a:gd name="connsiteY168" fmla="*/ 59686 h 84574"/>
                  <a:gd name="connsiteX169" fmla="*/ 836564 w 1179211"/>
                  <a:gd name="connsiteY169" fmla="*/ 63310 h 84574"/>
                  <a:gd name="connsiteX170" fmla="*/ 839705 w 1179211"/>
                  <a:gd name="connsiteY170" fmla="*/ 70559 h 84574"/>
                  <a:gd name="connsiteX171" fmla="*/ 837047 w 1179211"/>
                  <a:gd name="connsiteY171" fmla="*/ 77325 h 84574"/>
                  <a:gd name="connsiteX172" fmla="*/ 829556 w 1179211"/>
                  <a:gd name="connsiteY172" fmla="*/ 79742 h 84574"/>
                  <a:gd name="connsiteX173" fmla="*/ 824723 w 1179211"/>
                  <a:gd name="connsiteY173" fmla="*/ 79017 h 84574"/>
                  <a:gd name="connsiteX174" fmla="*/ 820616 w 1179211"/>
                  <a:gd name="connsiteY174" fmla="*/ 76842 h 84574"/>
                  <a:gd name="connsiteX175" fmla="*/ 817233 w 1179211"/>
                  <a:gd name="connsiteY175" fmla="*/ 74184 h 84574"/>
                  <a:gd name="connsiteX176" fmla="*/ 814816 w 1179211"/>
                  <a:gd name="connsiteY176" fmla="*/ 71768 h 84574"/>
                  <a:gd name="connsiteX177" fmla="*/ 809983 w 1179211"/>
                  <a:gd name="connsiteY177" fmla="*/ 79500 h 84574"/>
                  <a:gd name="connsiteX178" fmla="*/ 829073 w 1179211"/>
                  <a:gd name="connsiteY178" fmla="*/ 85783 h 84574"/>
                  <a:gd name="connsiteX179" fmla="*/ 836806 w 1179211"/>
                  <a:gd name="connsiteY179" fmla="*/ 84575 h 84574"/>
                  <a:gd name="connsiteX180" fmla="*/ 843088 w 1179211"/>
                  <a:gd name="connsiteY180" fmla="*/ 81192 h 84574"/>
                  <a:gd name="connsiteX181" fmla="*/ 847438 w 1179211"/>
                  <a:gd name="connsiteY181" fmla="*/ 75634 h 84574"/>
                  <a:gd name="connsiteX182" fmla="*/ 849129 w 1179211"/>
                  <a:gd name="connsiteY182" fmla="*/ 68143 h 84574"/>
                  <a:gd name="connsiteX183" fmla="*/ 848404 w 1179211"/>
                  <a:gd name="connsiteY183" fmla="*/ 61377 h 84574"/>
                  <a:gd name="connsiteX184" fmla="*/ 796693 w 1179211"/>
                  <a:gd name="connsiteY184" fmla="*/ 61377 h 84574"/>
                  <a:gd name="connsiteX185" fmla="*/ 792585 w 1179211"/>
                  <a:gd name="connsiteY185" fmla="*/ 56544 h 84574"/>
                  <a:gd name="connsiteX186" fmla="*/ 787269 w 1179211"/>
                  <a:gd name="connsiteY186" fmla="*/ 53403 h 84574"/>
                  <a:gd name="connsiteX187" fmla="*/ 781470 w 1179211"/>
                  <a:gd name="connsiteY187" fmla="*/ 51470 h 84574"/>
                  <a:gd name="connsiteX188" fmla="*/ 773012 w 1179211"/>
                  <a:gd name="connsiteY188" fmla="*/ 47603 h 84574"/>
                  <a:gd name="connsiteX189" fmla="*/ 769871 w 1179211"/>
                  <a:gd name="connsiteY189" fmla="*/ 40837 h 84574"/>
                  <a:gd name="connsiteX190" fmla="*/ 772770 w 1179211"/>
                  <a:gd name="connsiteY190" fmla="*/ 35280 h 84574"/>
                  <a:gd name="connsiteX191" fmla="*/ 780020 w 1179211"/>
                  <a:gd name="connsiteY191" fmla="*/ 33105 h 84574"/>
                  <a:gd name="connsiteX192" fmla="*/ 787269 w 1179211"/>
                  <a:gd name="connsiteY192" fmla="*/ 34796 h 84574"/>
                  <a:gd name="connsiteX193" fmla="*/ 791860 w 1179211"/>
                  <a:gd name="connsiteY193" fmla="*/ 38421 h 84574"/>
                  <a:gd name="connsiteX194" fmla="*/ 796693 w 1179211"/>
                  <a:gd name="connsiteY194" fmla="*/ 32380 h 84574"/>
                  <a:gd name="connsiteX195" fmla="*/ 790894 w 1179211"/>
                  <a:gd name="connsiteY195" fmla="*/ 28997 h 84574"/>
                  <a:gd name="connsiteX196" fmla="*/ 780503 w 1179211"/>
                  <a:gd name="connsiteY196" fmla="*/ 27306 h 84574"/>
                  <a:gd name="connsiteX197" fmla="*/ 773012 w 1179211"/>
                  <a:gd name="connsiteY197" fmla="*/ 28272 h 84574"/>
                  <a:gd name="connsiteX198" fmla="*/ 766729 w 1179211"/>
                  <a:gd name="connsiteY198" fmla="*/ 31172 h 84574"/>
                  <a:gd name="connsiteX199" fmla="*/ 762380 w 1179211"/>
                  <a:gd name="connsiteY199" fmla="*/ 36005 h 84574"/>
                  <a:gd name="connsiteX200" fmla="*/ 760688 w 1179211"/>
                  <a:gd name="connsiteY200" fmla="*/ 42771 h 84574"/>
                  <a:gd name="connsiteX201" fmla="*/ 762138 w 1179211"/>
                  <a:gd name="connsiteY201" fmla="*/ 50020 h 84574"/>
                  <a:gd name="connsiteX202" fmla="*/ 766005 w 1179211"/>
                  <a:gd name="connsiteY202" fmla="*/ 54853 h 84574"/>
                  <a:gd name="connsiteX203" fmla="*/ 771079 w 1179211"/>
                  <a:gd name="connsiteY203" fmla="*/ 57752 h 84574"/>
                  <a:gd name="connsiteX204" fmla="*/ 776395 w 1179211"/>
                  <a:gd name="connsiteY204" fmla="*/ 59686 h 84574"/>
                  <a:gd name="connsiteX205" fmla="*/ 784853 w 1179211"/>
                  <a:gd name="connsiteY205" fmla="*/ 63310 h 84574"/>
                  <a:gd name="connsiteX206" fmla="*/ 787994 w 1179211"/>
                  <a:gd name="connsiteY206" fmla="*/ 70559 h 84574"/>
                  <a:gd name="connsiteX207" fmla="*/ 785336 w 1179211"/>
                  <a:gd name="connsiteY207" fmla="*/ 77325 h 84574"/>
                  <a:gd name="connsiteX208" fmla="*/ 777845 w 1179211"/>
                  <a:gd name="connsiteY208" fmla="*/ 79742 h 84574"/>
                  <a:gd name="connsiteX209" fmla="*/ 773012 w 1179211"/>
                  <a:gd name="connsiteY209" fmla="*/ 79017 h 84574"/>
                  <a:gd name="connsiteX210" fmla="*/ 768904 w 1179211"/>
                  <a:gd name="connsiteY210" fmla="*/ 76842 h 84574"/>
                  <a:gd name="connsiteX211" fmla="*/ 765521 w 1179211"/>
                  <a:gd name="connsiteY211" fmla="*/ 74184 h 84574"/>
                  <a:gd name="connsiteX212" fmla="*/ 763105 w 1179211"/>
                  <a:gd name="connsiteY212" fmla="*/ 71768 h 84574"/>
                  <a:gd name="connsiteX213" fmla="*/ 758272 w 1179211"/>
                  <a:gd name="connsiteY213" fmla="*/ 79500 h 84574"/>
                  <a:gd name="connsiteX214" fmla="*/ 777362 w 1179211"/>
                  <a:gd name="connsiteY214" fmla="*/ 85783 h 84574"/>
                  <a:gd name="connsiteX215" fmla="*/ 785094 w 1179211"/>
                  <a:gd name="connsiteY215" fmla="*/ 84575 h 84574"/>
                  <a:gd name="connsiteX216" fmla="*/ 791377 w 1179211"/>
                  <a:gd name="connsiteY216" fmla="*/ 81192 h 84574"/>
                  <a:gd name="connsiteX217" fmla="*/ 795726 w 1179211"/>
                  <a:gd name="connsiteY217" fmla="*/ 75634 h 84574"/>
                  <a:gd name="connsiteX218" fmla="*/ 797418 w 1179211"/>
                  <a:gd name="connsiteY218" fmla="*/ 68143 h 84574"/>
                  <a:gd name="connsiteX219" fmla="*/ 796693 w 1179211"/>
                  <a:gd name="connsiteY219" fmla="*/ 61377 h 84574"/>
                  <a:gd name="connsiteX220" fmla="*/ 711393 w 1179211"/>
                  <a:gd name="connsiteY220" fmla="*/ 6041 h 84574"/>
                  <a:gd name="connsiteX221" fmla="*/ 707286 w 1179211"/>
                  <a:gd name="connsiteY221" fmla="*/ 4350 h 84574"/>
                  <a:gd name="connsiteX222" fmla="*/ 703178 w 1179211"/>
                  <a:gd name="connsiteY222" fmla="*/ 6041 h 84574"/>
                  <a:gd name="connsiteX223" fmla="*/ 701486 w 1179211"/>
                  <a:gd name="connsiteY223" fmla="*/ 9907 h 84574"/>
                  <a:gd name="connsiteX224" fmla="*/ 703178 w 1179211"/>
                  <a:gd name="connsiteY224" fmla="*/ 13774 h 84574"/>
                  <a:gd name="connsiteX225" fmla="*/ 707286 w 1179211"/>
                  <a:gd name="connsiteY225" fmla="*/ 15465 h 84574"/>
                  <a:gd name="connsiteX226" fmla="*/ 711393 w 1179211"/>
                  <a:gd name="connsiteY226" fmla="*/ 13774 h 84574"/>
                  <a:gd name="connsiteX227" fmla="*/ 713085 w 1179211"/>
                  <a:gd name="connsiteY227" fmla="*/ 9907 h 84574"/>
                  <a:gd name="connsiteX228" fmla="*/ 711393 w 1179211"/>
                  <a:gd name="connsiteY228" fmla="*/ 6041 h 84574"/>
                  <a:gd name="connsiteX229" fmla="*/ 734833 w 1179211"/>
                  <a:gd name="connsiteY229" fmla="*/ 6041 h 84574"/>
                  <a:gd name="connsiteX230" fmla="*/ 730725 w 1179211"/>
                  <a:gd name="connsiteY230" fmla="*/ 4350 h 84574"/>
                  <a:gd name="connsiteX231" fmla="*/ 726617 w 1179211"/>
                  <a:gd name="connsiteY231" fmla="*/ 6041 h 84574"/>
                  <a:gd name="connsiteX232" fmla="*/ 724925 w 1179211"/>
                  <a:gd name="connsiteY232" fmla="*/ 9907 h 84574"/>
                  <a:gd name="connsiteX233" fmla="*/ 726617 w 1179211"/>
                  <a:gd name="connsiteY233" fmla="*/ 13774 h 84574"/>
                  <a:gd name="connsiteX234" fmla="*/ 730725 w 1179211"/>
                  <a:gd name="connsiteY234" fmla="*/ 15465 h 84574"/>
                  <a:gd name="connsiteX235" fmla="*/ 734833 w 1179211"/>
                  <a:gd name="connsiteY235" fmla="*/ 13774 h 84574"/>
                  <a:gd name="connsiteX236" fmla="*/ 736524 w 1179211"/>
                  <a:gd name="connsiteY236" fmla="*/ 9907 h 84574"/>
                  <a:gd name="connsiteX237" fmla="*/ 734833 w 1179211"/>
                  <a:gd name="connsiteY237" fmla="*/ 6041 h 84574"/>
                  <a:gd name="connsiteX238" fmla="*/ 695445 w 1179211"/>
                  <a:gd name="connsiteY238" fmla="*/ 28997 h 84574"/>
                  <a:gd name="connsiteX239" fmla="*/ 695445 w 1179211"/>
                  <a:gd name="connsiteY239" fmla="*/ 63552 h 84574"/>
                  <a:gd name="connsiteX240" fmla="*/ 695928 w 1179211"/>
                  <a:gd name="connsiteY240" fmla="*/ 72009 h 84574"/>
                  <a:gd name="connsiteX241" fmla="*/ 698103 w 1179211"/>
                  <a:gd name="connsiteY241" fmla="*/ 79017 h 84574"/>
                  <a:gd name="connsiteX242" fmla="*/ 703903 w 1179211"/>
                  <a:gd name="connsiteY242" fmla="*/ 83850 h 84574"/>
                  <a:gd name="connsiteX243" fmla="*/ 714535 w 1179211"/>
                  <a:gd name="connsiteY243" fmla="*/ 85783 h 84574"/>
                  <a:gd name="connsiteX244" fmla="*/ 722026 w 1179211"/>
                  <a:gd name="connsiteY244" fmla="*/ 84575 h 84574"/>
                  <a:gd name="connsiteX245" fmla="*/ 727342 w 1179211"/>
                  <a:gd name="connsiteY245" fmla="*/ 81433 h 84574"/>
                  <a:gd name="connsiteX246" fmla="*/ 730725 w 1179211"/>
                  <a:gd name="connsiteY246" fmla="*/ 77809 h 84574"/>
                  <a:gd name="connsiteX247" fmla="*/ 732658 w 1179211"/>
                  <a:gd name="connsiteY247" fmla="*/ 75151 h 84574"/>
                  <a:gd name="connsiteX248" fmla="*/ 733866 w 1179211"/>
                  <a:gd name="connsiteY248" fmla="*/ 84575 h 84574"/>
                  <a:gd name="connsiteX249" fmla="*/ 743290 w 1179211"/>
                  <a:gd name="connsiteY249" fmla="*/ 83608 h 84574"/>
                  <a:gd name="connsiteX250" fmla="*/ 743049 w 1179211"/>
                  <a:gd name="connsiteY250" fmla="*/ 81433 h 84574"/>
                  <a:gd name="connsiteX251" fmla="*/ 742565 w 1179211"/>
                  <a:gd name="connsiteY251" fmla="*/ 77809 h 84574"/>
                  <a:gd name="connsiteX252" fmla="*/ 742324 w 1179211"/>
                  <a:gd name="connsiteY252" fmla="*/ 73701 h 84574"/>
                  <a:gd name="connsiteX253" fmla="*/ 742082 w 1179211"/>
                  <a:gd name="connsiteY253" fmla="*/ 69593 h 84574"/>
                  <a:gd name="connsiteX254" fmla="*/ 742082 w 1179211"/>
                  <a:gd name="connsiteY254" fmla="*/ 28755 h 84574"/>
                  <a:gd name="connsiteX255" fmla="*/ 732175 w 1179211"/>
                  <a:gd name="connsiteY255" fmla="*/ 28755 h 84574"/>
                  <a:gd name="connsiteX256" fmla="*/ 732175 w 1179211"/>
                  <a:gd name="connsiteY256" fmla="*/ 59686 h 84574"/>
                  <a:gd name="connsiteX257" fmla="*/ 730966 w 1179211"/>
                  <a:gd name="connsiteY257" fmla="*/ 66935 h 84574"/>
                  <a:gd name="connsiteX258" fmla="*/ 727583 w 1179211"/>
                  <a:gd name="connsiteY258" fmla="*/ 72734 h 84574"/>
                  <a:gd name="connsiteX259" fmla="*/ 722751 w 1179211"/>
                  <a:gd name="connsiteY259" fmla="*/ 76600 h 84574"/>
                  <a:gd name="connsiteX260" fmla="*/ 716468 w 1179211"/>
                  <a:gd name="connsiteY260" fmla="*/ 78050 h 84574"/>
                  <a:gd name="connsiteX261" fmla="*/ 710427 w 1179211"/>
                  <a:gd name="connsiteY261" fmla="*/ 77084 h 84574"/>
                  <a:gd name="connsiteX262" fmla="*/ 706802 w 1179211"/>
                  <a:gd name="connsiteY262" fmla="*/ 74184 h 84574"/>
                  <a:gd name="connsiteX263" fmla="*/ 705111 w 1179211"/>
                  <a:gd name="connsiteY263" fmla="*/ 69593 h 84574"/>
                  <a:gd name="connsiteX264" fmla="*/ 704628 w 1179211"/>
                  <a:gd name="connsiteY264" fmla="*/ 63310 h 84574"/>
                  <a:gd name="connsiteX265" fmla="*/ 704628 w 1179211"/>
                  <a:gd name="connsiteY265" fmla="*/ 28755 h 84574"/>
                  <a:gd name="connsiteX266" fmla="*/ 695445 w 1179211"/>
                  <a:gd name="connsiteY266" fmla="*/ 28755 h 84574"/>
                  <a:gd name="connsiteX267" fmla="*/ 664515 w 1179211"/>
                  <a:gd name="connsiteY267" fmla="*/ 60894 h 84574"/>
                  <a:gd name="connsiteX268" fmla="*/ 657991 w 1179211"/>
                  <a:gd name="connsiteY268" fmla="*/ 71284 h 84574"/>
                  <a:gd name="connsiteX269" fmla="*/ 648325 w 1179211"/>
                  <a:gd name="connsiteY269" fmla="*/ 76600 h 84574"/>
                  <a:gd name="connsiteX270" fmla="*/ 636726 w 1179211"/>
                  <a:gd name="connsiteY270" fmla="*/ 78050 h 84574"/>
                  <a:gd name="connsiteX271" fmla="*/ 631893 w 1179211"/>
                  <a:gd name="connsiteY271" fmla="*/ 77809 h 84574"/>
                  <a:gd name="connsiteX272" fmla="*/ 626577 w 1179211"/>
                  <a:gd name="connsiteY272" fmla="*/ 77325 h 84574"/>
                  <a:gd name="connsiteX273" fmla="*/ 626577 w 1179211"/>
                  <a:gd name="connsiteY273" fmla="*/ 10874 h 84574"/>
                  <a:gd name="connsiteX274" fmla="*/ 630927 w 1179211"/>
                  <a:gd name="connsiteY274" fmla="*/ 10632 h 84574"/>
                  <a:gd name="connsiteX275" fmla="*/ 635276 w 1179211"/>
                  <a:gd name="connsiteY275" fmla="*/ 10632 h 84574"/>
                  <a:gd name="connsiteX276" fmla="*/ 659440 w 1179211"/>
                  <a:gd name="connsiteY276" fmla="*/ 18848 h 84574"/>
                  <a:gd name="connsiteX277" fmla="*/ 666931 w 1179211"/>
                  <a:gd name="connsiteY277" fmla="*/ 44220 h 84574"/>
                  <a:gd name="connsiteX278" fmla="*/ 664515 w 1179211"/>
                  <a:gd name="connsiteY278" fmla="*/ 60894 h 84574"/>
                  <a:gd name="connsiteX279" fmla="*/ 675389 w 1179211"/>
                  <a:gd name="connsiteY279" fmla="*/ 25856 h 84574"/>
                  <a:gd name="connsiteX280" fmla="*/ 667173 w 1179211"/>
                  <a:gd name="connsiteY280" fmla="*/ 13774 h 84574"/>
                  <a:gd name="connsiteX281" fmla="*/ 654366 w 1179211"/>
                  <a:gd name="connsiteY281" fmla="*/ 6524 h 84574"/>
                  <a:gd name="connsiteX282" fmla="*/ 637451 w 1179211"/>
                  <a:gd name="connsiteY282" fmla="*/ 4108 h 84574"/>
                  <a:gd name="connsiteX283" fmla="*/ 631168 w 1179211"/>
                  <a:gd name="connsiteY283" fmla="*/ 4108 h 84574"/>
                  <a:gd name="connsiteX284" fmla="*/ 627060 w 1179211"/>
                  <a:gd name="connsiteY284" fmla="*/ 4350 h 84574"/>
                  <a:gd name="connsiteX285" fmla="*/ 622953 w 1179211"/>
                  <a:gd name="connsiteY285" fmla="*/ 4350 h 84574"/>
                  <a:gd name="connsiteX286" fmla="*/ 616670 w 1179211"/>
                  <a:gd name="connsiteY286" fmla="*/ 4591 h 84574"/>
                  <a:gd name="connsiteX287" fmla="*/ 616670 w 1179211"/>
                  <a:gd name="connsiteY287" fmla="*/ 84091 h 84574"/>
                  <a:gd name="connsiteX288" fmla="*/ 625611 w 1179211"/>
                  <a:gd name="connsiteY288" fmla="*/ 84333 h 84574"/>
                  <a:gd name="connsiteX289" fmla="*/ 637209 w 1179211"/>
                  <a:gd name="connsiteY289" fmla="*/ 84575 h 84574"/>
                  <a:gd name="connsiteX290" fmla="*/ 650741 w 1179211"/>
                  <a:gd name="connsiteY290" fmla="*/ 82883 h 84574"/>
                  <a:gd name="connsiteX291" fmla="*/ 664032 w 1179211"/>
                  <a:gd name="connsiteY291" fmla="*/ 76842 h 84574"/>
                  <a:gd name="connsiteX292" fmla="*/ 674181 w 1179211"/>
                  <a:gd name="connsiteY292" fmla="*/ 64518 h 84574"/>
                  <a:gd name="connsiteX293" fmla="*/ 678289 w 1179211"/>
                  <a:gd name="connsiteY293" fmla="*/ 43979 h 84574"/>
                  <a:gd name="connsiteX294" fmla="*/ 675389 w 1179211"/>
                  <a:gd name="connsiteY294" fmla="*/ 25856 h 84574"/>
                  <a:gd name="connsiteX295" fmla="*/ 562059 w 1179211"/>
                  <a:gd name="connsiteY295" fmla="*/ 77325 h 84574"/>
                  <a:gd name="connsiteX296" fmla="*/ 558918 w 1179211"/>
                  <a:gd name="connsiteY296" fmla="*/ 78534 h 84574"/>
                  <a:gd name="connsiteX297" fmla="*/ 555776 w 1179211"/>
                  <a:gd name="connsiteY297" fmla="*/ 79017 h 84574"/>
                  <a:gd name="connsiteX298" fmla="*/ 553360 w 1179211"/>
                  <a:gd name="connsiteY298" fmla="*/ 78534 h 84574"/>
                  <a:gd name="connsiteX299" fmla="*/ 551185 w 1179211"/>
                  <a:gd name="connsiteY299" fmla="*/ 77567 h 84574"/>
                  <a:gd name="connsiteX300" fmla="*/ 549010 w 1179211"/>
                  <a:gd name="connsiteY300" fmla="*/ 74184 h 84574"/>
                  <a:gd name="connsiteX301" fmla="*/ 548769 w 1179211"/>
                  <a:gd name="connsiteY301" fmla="*/ 67901 h 84574"/>
                  <a:gd name="connsiteX302" fmla="*/ 548769 w 1179211"/>
                  <a:gd name="connsiteY302" fmla="*/ 35280 h 84574"/>
                  <a:gd name="connsiteX303" fmla="*/ 561817 w 1179211"/>
                  <a:gd name="connsiteY303" fmla="*/ 35280 h 84574"/>
                  <a:gd name="connsiteX304" fmla="*/ 561817 w 1179211"/>
                  <a:gd name="connsiteY304" fmla="*/ 28997 h 84574"/>
                  <a:gd name="connsiteX305" fmla="*/ 548769 w 1179211"/>
                  <a:gd name="connsiteY305" fmla="*/ 28997 h 84574"/>
                  <a:gd name="connsiteX306" fmla="*/ 548769 w 1179211"/>
                  <a:gd name="connsiteY306" fmla="*/ 12807 h 84574"/>
                  <a:gd name="connsiteX307" fmla="*/ 539103 w 1179211"/>
                  <a:gd name="connsiteY307" fmla="*/ 14982 h 84574"/>
                  <a:gd name="connsiteX308" fmla="*/ 539103 w 1179211"/>
                  <a:gd name="connsiteY308" fmla="*/ 28997 h 84574"/>
                  <a:gd name="connsiteX309" fmla="*/ 529679 w 1179211"/>
                  <a:gd name="connsiteY309" fmla="*/ 28997 h 84574"/>
                  <a:gd name="connsiteX310" fmla="*/ 529679 w 1179211"/>
                  <a:gd name="connsiteY310" fmla="*/ 35280 h 84574"/>
                  <a:gd name="connsiteX311" fmla="*/ 539103 w 1179211"/>
                  <a:gd name="connsiteY311" fmla="*/ 35280 h 84574"/>
                  <a:gd name="connsiteX312" fmla="*/ 539103 w 1179211"/>
                  <a:gd name="connsiteY312" fmla="*/ 68868 h 84574"/>
                  <a:gd name="connsiteX313" fmla="*/ 539345 w 1179211"/>
                  <a:gd name="connsiteY313" fmla="*/ 76117 h 84574"/>
                  <a:gd name="connsiteX314" fmla="*/ 541278 w 1179211"/>
                  <a:gd name="connsiteY314" fmla="*/ 81433 h 84574"/>
                  <a:gd name="connsiteX315" fmla="*/ 545869 w 1179211"/>
                  <a:gd name="connsiteY315" fmla="*/ 84816 h 84574"/>
                  <a:gd name="connsiteX316" fmla="*/ 551910 w 1179211"/>
                  <a:gd name="connsiteY316" fmla="*/ 85783 h 84574"/>
                  <a:gd name="connsiteX317" fmla="*/ 558434 w 1179211"/>
                  <a:gd name="connsiteY317" fmla="*/ 84816 h 84574"/>
                  <a:gd name="connsiteX318" fmla="*/ 563992 w 1179211"/>
                  <a:gd name="connsiteY318" fmla="*/ 82158 h 84574"/>
                  <a:gd name="connsiteX319" fmla="*/ 562059 w 1179211"/>
                  <a:gd name="connsiteY319" fmla="*/ 77325 h 84574"/>
                  <a:gd name="connsiteX320" fmla="*/ 487392 w 1179211"/>
                  <a:gd name="connsiteY320" fmla="*/ 6041 h 84574"/>
                  <a:gd name="connsiteX321" fmla="*/ 483284 w 1179211"/>
                  <a:gd name="connsiteY321" fmla="*/ 4350 h 84574"/>
                  <a:gd name="connsiteX322" fmla="*/ 479176 w 1179211"/>
                  <a:gd name="connsiteY322" fmla="*/ 6041 h 84574"/>
                  <a:gd name="connsiteX323" fmla="*/ 477484 w 1179211"/>
                  <a:gd name="connsiteY323" fmla="*/ 9907 h 84574"/>
                  <a:gd name="connsiteX324" fmla="*/ 479176 w 1179211"/>
                  <a:gd name="connsiteY324" fmla="*/ 13774 h 84574"/>
                  <a:gd name="connsiteX325" fmla="*/ 483284 w 1179211"/>
                  <a:gd name="connsiteY325" fmla="*/ 15465 h 84574"/>
                  <a:gd name="connsiteX326" fmla="*/ 487392 w 1179211"/>
                  <a:gd name="connsiteY326" fmla="*/ 13774 h 84574"/>
                  <a:gd name="connsiteX327" fmla="*/ 489083 w 1179211"/>
                  <a:gd name="connsiteY327" fmla="*/ 9907 h 84574"/>
                  <a:gd name="connsiteX328" fmla="*/ 487392 w 1179211"/>
                  <a:gd name="connsiteY328" fmla="*/ 6041 h 84574"/>
                  <a:gd name="connsiteX329" fmla="*/ 510589 w 1179211"/>
                  <a:gd name="connsiteY329" fmla="*/ 6041 h 84574"/>
                  <a:gd name="connsiteX330" fmla="*/ 506481 w 1179211"/>
                  <a:gd name="connsiteY330" fmla="*/ 4350 h 84574"/>
                  <a:gd name="connsiteX331" fmla="*/ 502373 w 1179211"/>
                  <a:gd name="connsiteY331" fmla="*/ 6041 h 84574"/>
                  <a:gd name="connsiteX332" fmla="*/ 500682 w 1179211"/>
                  <a:gd name="connsiteY332" fmla="*/ 9907 h 84574"/>
                  <a:gd name="connsiteX333" fmla="*/ 502373 w 1179211"/>
                  <a:gd name="connsiteY333" fmla="*/ 13774 h 84574"/>
                  <a:gd name="connsiteX334" fmla="*/ 506481 w 1179211"/>
                  <a:gd name="connsiteY334" fmla="*/ 15465 h 84574"/>
                  <a:gd name="connsiteX335" fmla="*/ 510589 w 1179211"/>
                  <a:gd name="connsiteY335" fmla="*/ 13774 h 84574"/>
                  <a:gd name="connsiteX336" fmla="*/ 512281 w 1179211"/>
                  <a:gd name="connsiteY336" fmla="*/ 9907 h 84574"/>
                  <a:gd name="connsiteX337" fmla="*/ 510589 w 1179211"/>
                  <a:gd name="connsiteY337" fmla="*/ 6041 h 84574"/>
                  <a:gd name="connsiteX338" fmla="*/ 504548 w 1179211"/>
                  <a:gd name="connsiteY338" fmla="*/ 62827 h 84574"/>
                  <a:gd name="connsiteX339" fmla="*/ 504306 w 1179211"/>
                  <a:gd name="connsiteY339" fmla="*/ 67660 h 84574"/>
                  <a:gd name="connsiteX340" fmla="*/ 502373 w 1179211"/>
                  <a:gd name="connsiteY340" fmla="*/ 72976 h 84574"/>
                  <a:gd name="connsiteX341" fmla="*/ 498990 w 1179211"/>
                  <a:gd name="connsiteY341" fmla="*/ 76600 h 84574"/>
                  <a:gd name="connsiteX342" fmla="*/ 495124 w 1179211"/>
                  <a:gd name="connsiteY342" fmla="*/ 78534 h 84574"/>
                  <a:gd name="connsiteX343" fmla="*/ 491741 w 1179211"/>
                  <a:gd name="connsiteY343" fmla="*/ 79017 h 84574"/>
                  <a:gd name="connsiteX344" fmla="*/ 488116 w 1179211"/>
                  <a:gd name="connsiteY344" fmla="*/ 78534 h 84574"/>
                  <a:gd name="connsiteX345" fmla="*/ 484975 w 1179211"/>
                  <a:gd name="connsiteY345" fmla="*/ 76842 h 84574"/>
                  <a:gd name="connsiteX346" fmla="*/ 482800 w 1179211"/>
                  <a:gd name="connsiteY346" fmla="*/ 73942 h 84574"/>
                  <a:gd name="connsiteX347" fmla="*/ 482075 w 1179211"/>
                  <a:gd name="connsiteY347" fmla="*/ 69351 h 84574"/>
                  <a:gd name="connsiteX348" fmla="*/ 483284 w 1179211"/>
                  <a:gd name="connsiteY348" fmla="*/ 64760 h 84574"/>
                  <a:gd name="connsiteX349" fmla="*/ 486183 w 1179211"/>
                  <a:gd name="connsiteY349" fmla="*/ 61619 h 84574"/>
                  <a:gd name="connsiteX350" fmla="*/ 489566 w 1179211"/>
                  <a:gd name="connsiteY350" fmla="*/ 59686 h 84574"/>
                  <a:gd name="connsiteX351" fmla="*/ 492708 w 1179211"/>
                  <a:gd name="connsiteY351" fmla="*/ 58719 h 84574"/>
                  <a:gd name="connsiteX352" fmla="*/ 496091 w 1179211"/>
                  <a:gd name="connsiteY352" fmla="*/ 58236 h 84574"/>
                  <a:gd name="connsiteX353" fmla="*/ 499715 w 1179211"/>
                  <a:gd name="connsiteY353" fmla="*/ 57994 h 84574"/>
                  <a:gd name="connsiteX354" fmla="*/ 502857 w 1179211"/>
                  <a:gd name="connsiteY354" fmla="*/ 57752 h 84574"/>
                  <a:gd name="connsiteX355" fmla="*/ 505031 w 1179211"/>
                  <a:gd name="connsiteY355" fmla="*/ 57752 h 84574"/>
                  <a:gd name="connsiteX356" fmla="*/ 504548 w 1179211"/>
                  <a:gd name="connsiteY356" fmla="*/ 62827 h 84574"/>
                  <a:gd name="connsiteX357" fmla="*/ 522188 w 1179211"/>
                  <a:gd name="connsiteY357" fmla="*/ 78292 h 84574"/>
                  <a:gd name="connsiteX358" fmla="*/ 517838 w 1179211"/>
                  <a:gd name="connsiteY358" fmla="*/ 79017 h 84574"/>
                  <a:gd name="connsiteX359" fmla="*/ 514939 w 1179211"/>
                  <a:gd name="connsiteY359" fmla="*/ 77809 h 84574"/>
                  <a:gd name="connsiteX360" fmla="*/ 513972 w 1179211"/>
                  <a:gd name="connsiteY360" fmla="*/ 72734 h 84574"/>
                  <a:gd name="connsiteX361" fmla="*/ 513972 w 1179211"/>
                  <a:gd name="connsiteY361" fmla="*/ 43496 h 84574"/>
                  <a:gd name="connsiteX362" fmla="*/ 513972 w 1179211"/>
                  <a:gd name="connsiteY362" fmla="*/ 40354 h 84574"/>
                  <a:gd name="connsiteX363" fmla="*/ 513489 w 1179211"/>
                  <a:gd name="connsiteY363" fmla="*/ 36971 h 84574"/>
                  <a:gd name="connsiteX364" fmla="*/ 512281 w 1179211"/>
                  <a:gd name="connsiteY364" fmla="*/ 33830 h 84574"/>
                  <a:gd name="connsiteX365" fmla="*/ 509864 w 1179211"/>
                  <a:gd name="connsiteY365" fmla="*/ 31172 h 84574"/>
                  <a:gd name="connsiteX366" fmla="*/ 502615 w 1179211"/>
                  <a:gd name="connsiteY366" fmla="*/ 27789 h 84574"/>
                  <a:gd name="connsiteX367" fmla="*/ 494882 w 1179211"/>
                  <a:gd name="connsiteY367" fmla="*/ 27064 h 84574"/>
                  <a:gd name="connsiteX368" fmla="*/ 488116 w 1179211"/>
                  <a:gd name="connsiteY368" fmla="*/ 27789 h 84574"/>
                  <a:gd name="connsiteX369" fmla="*/ 482075 w 1179211"/>
                  <a:gd name="connsiteY369" fmla="*/ 29964 h 84574"/>
                  <a:gd name="connsiteX370" fmla="*/ 477243 w 1179211"/>
                  <a:gd name="connsiteY370" fmla="*/ 33830 h 84574"/>
                  <a:gd name="connsiteX371" fmla="*/ 474584 w 1179211"/>
                  <a:gd name="connsiteY371" fmla="*/ 40113 h 84574"/>
                  <a:gd name="connsiteX372" fmla="*/ 482317 w 1179211"/>
                  <a:gd name="connsiteY372" fmla="*/ 42529 h 84574"/>
                  <a:gd name="connsiteX373" fmla="*/ 483284 w 1179211"/>
                  <a:gd name="connsiteY373" fmla="*/ 38904 h 84574"/>
                  <a:gd name="connsiteX374" fmla="*/ 485217 w 1179211"/>
                  <a:gd name="connsiteY374" fmla="*/ 36005 h 84574"/>
                  <a:gd name="connsiteX375" fmla="*/ 488600 w 1179211"/>
                  <a:gd name="connsiteY375" fmla="*/ 33830 h 84574"/>
                  <a:gd name="connsiteX376" fmla="*/ 493916 w 1179211"/>
                  <a:gd name="connsiteY376" fmla="*/ 33105 h 84574"/>
                  <a:gd name="connsiteX377" fmla="*/ 497299 w 1179211"/>
                  <a:gd name="connsiteY377" fmla="*/ 33347 h 84574"/>
                  <a:gd name="connsiteX378" fmla="*/ 500440 w 1179211"/>
                  <a:gd name="connsiteY378" fmla="*/ 34313 h 84574"/>
                  <a:gd name="connsiteX379" fmla="*/ 503582 w 1179211"/>
                  <a:gd name="connsiteY379" fmla="*/ 37213 h 84574"/>
                  <a:gd name="connsiteX380" fmla="*/ 504548 w 1179211"/>
                  <a:gd name="connsiteY380" fmla="*/ 42287 h 84574"/>
                  <a:gd name="connsiteX381" fmla="*/ 504548 w 1179211"/>
                  <a:gd name="connsiteY381" fmla="*/ 51711 h 84574"/>
                  <a:gd name="connsiteX382" fmla="*/ 497057 w 1179211"/>
                  <a:gd name="connsiteY382" fmla="*/ 51953 h 84574"/>
                  <a:gd name="connsiteX383" fmla="*/ 491016 w 1179211"/>
                  <a:gd name="connsiteY383" fmla="*/ 52436 h 84574"/>
                  <a:gd name="connsiteX384" fmla="*/ 483525 w 1179211"/>
                  <a:gd name="connsiteY384" fmla="*/ 54369 h 84574"/>
                  <a:gd name="connsiteX385" fmla="*/ 477484 w 1179211"/>
                  <a:gd name="connsiteY385" fmla="*/ 57994 h 84574"/>
                  <a:gd name="connsiteX386" fmla="*/ 473618 w 1179211"/>
                  <a:gd name="connsiteY386" fmla="*/ 63310 h 84574"/>
                  <a:gd name="connsiteX387" fmla="*/ 472168 w 1179211"/>
                  <a:gd name="connsiteY387" fmla="*/ 70076 h 84574"/>
                  <a:gd name="connsiteX388" fmla="*/ 473618 w 1179211"/>
                  <a:gd name="connsiteY388" fmla="*/ 76842 h 84574"/>
                  <a:gd name="connsiteX389" fmla="*/ 477243 w 1179211"/>
                  <a:gd name="connsiteY389" fmla="*/ 81675 h 84574"/>
                  <a:gd name="connsiteX390" fmla="*/ 482317 w 1179211"/>
                  <a:gd name="connsiteY390" fmla="*/ 84575 h 84574"/>
                  <a:gd name="connsiteX391" fmla="*/ 488116 w 1179211"/>
                  <a:gd name="connsiteY391" fmla="*/ 85541 h 84574"/>
                  <a:gd name="connsiteX392" fmla="*/ 499232 w 1179211"/>
                  <a:gd name="connsiteY392" fmla="*/ 82641 h 84574"/>
                  <a:gd name="connsiteX393" fmla="*/ 505031 w 1179211"/>
                  <a:gd name="connsiteY393" fmla="*/ 75634 h 84574"/>
                  <a:gd name="connsiteX394" fmla="*/ 507689 w 1179211"/>
                  <a:gd name="connsiteY394" fmla="*/ 82158 h 84574"/>
                  <a:gd name="connsiteX395" fmla="*/ 514214 w 1179211"/>
                  <a:gd name="connsiteY395" fmla="*/ 84816 h 84574"/>
                  <a:gd name="connsiteX396" fmla="*/ 519047 w 1179211"/>
                  <a:gd name="connsiteY396" fmla="*/ 84333 h 84574"/>
                  <a:gd name="connsiteX397" fmla="*/ 522430 w 1179211"/>
                  <a:gd name="connsiteY397" fmla="*/ 83608 h 84574"/>
                  <a:gd name="connsiteX398" fmla="*/ 522430 w 1179211"/>
                  <a:gd name="connsiteY398" fmla="*/ 78292 h 84574"/>
                  <a:gd name="connsiteX399" fmla="*/ 458636 w 1179211"/>
                  <a:gd name="connsiteY399" fmla="*/ 77325 h 84574"/>
                  <a:gd name="connsiteX400" fmla="*/ 455495 w 1179211"/>
                  <a:gd name="connsiteY400" fmla="*/ 78534 h 84574"/>
                  <a:gd name="connsiteX401" fmla="*/ 452353 w 1179211"/>
                  <a:gd name="connsiteY401" fmla="*/ 79017 h 84574"/>
                  <a:gd name="connsiteX402" fmla="*/ 449937 w 1179211"/>
                  <a:gd name="connsiteY402" fmla="*/ 78534 h 84574"/>
                  <a:gd name="connsiteX403" fmla="*/ 447762 w 1179211"/>
                  <a:gd name="connsiteY403" fmla="*/ 77567 h 84574"/>
                  <a:gd name="connsiteX404" fmla="*/ 445587 w 1179211"/>
                  <a:gd name="connsiteY404" fmla="*/ 74184 h 84574"/>
                  <a:gd name="connsiteX405" fmla="*/ 445346 w 1179211"/>
                  <a:gd name="connsiteY405" fmla="*/ 67901 h 84574"/>
                  <a:gd name="connsiteX406" fmla="*/ 445346 w 1179211"/>
                  <a:gd name="connsiteY406" fmla="*/ 35280 h 84574"/>
                  <a:gd name="connsiteX407" fmla="*/ 458394 w 1179211"/>
                  <a:gd name="connsiteY407" fmla="*/ 35280 h 84574"/>
                  <a:gd name="connsiteX408" fmla="*/ 458394 w 1179211"/>
                  <a:gd name="connsiteY408" fmla="*/ 28997 h 84574"/>
                  <a:gd name="connsiteX409" fmla="*/ 445346 w 1179211"/>
                  <a:gd name="connsiteY409" fmla="*/ 28997 h 84574"/>
                  <a:gd name="connsiteX410" fmla="*/ 445346 w 1179211"/>
                  <a:gd name="connsiteY410" fmla="*/ 12807 h 84574"/>
                  <a:gd name="connsiteX411" fmla="*/ 435680 w 1179211"/>
                  <a:gd name="connsiteY411" fmla="*/ 14982 h 84574"/>
                  <a:gd name="connsiteX412" fmla="*/ 435680 w 1179211"/>
                  <a:gd name="connsiteY412" fmla="*/ 28997 h 84574"/>
                  <a:gd name="connsiteX413" fmla="*/ 426256 w 1179211"/>
                  <a:gd name="connsiteY413" fmla="*/ 28997 h 84574"/>
                  <a:gd name="connsiteX414" fmla="*/ 426256 w 1179211"/>
                  <a:gd name="connsiteY414" fmla="*/ 35280 h 84574"/>
                  <a:gd name="connsiteX415" fmla="*/ 435680 w 1179211"/>
                  <a:gd name="connsiteY415" fmla="*/ 35280 h 84574"/>
                  <a:gd name="connsiteX416" fmla="*/ 435680 w 1179211"/>
                  <a:gd name="connsiteY416" fmla="*/ 68868 h 84574"/>
                  <a:gd name="connsiteX417" fmla="*/ 435922 w 1179211"/>
                  <a:gd name="connsiteY417" fmla="*/ 76117 h 84574"/>
                  <a:gd name="connsiteX418" fmla="*/ 437855 w 1179211"/>
                  <a:gd name="connsiteY418" fmla="*/ 81433 h 84574"/>
                  <a:gd name="connsiteX419" fmla="*/ 442446 w 1179211"/>
                  <a:gd name="connsiteY419" fmla="*/ 84816 h 84574"/>
                  <a:gd name="connsiteX420" fmla="*/ 448487 w 1179211"/>
                  <a:gd name="connsiteY420" fmla="*/ 85783 h 84574"/>
                  <a:gd name="connsiteX421" fmla="*/ 455012 w 1179211"/>
                  <a:gd name="connsiteY421" fmla="*/ 84816 h 84574"/>
                  <a:gd name="connsiteX422" fmla="*/ 460569 w 1179211"/>
                  <a:gd name="connsiteY422" fmla="*/ 82158 h 84574"/>
                  <a:gd name="connsiteX423" fmla="*/ 458636 w 1179211"/>
                  <a:gd name="connsiteY423" fmla="*/ 77325 h 84574"/>
                  <a:gd name="connsiteX424" fmla="*/ 409825 w 1179211"/>
                  <a:gd name="connsiteY424" fmla="*/ 28997 h 84574"/>
                  <a:gd name="connsiteX425" fmla="*/ 399676 w 1179211"/>
                  <a:gd name="connsiteY425" fmla="*/ 28997 h 84574"/>
                  <a:gd name="connsiteX426" fmla="*/ 399676 w 1179211"/>
                  <a:gd name="connsiteY426" fmla="*/ 84091 h 84574"/>
                  <a:gd name="connsiteX427" fmla="*/ 409825 w 1179211"/>
                  <a:gd name="connsiteY427" fmla="*/ 84091 h 84574"/>
                  <a:gd name="connsiteX428" fmla="*/ 409825 w 1179211"/>
                  <a:gd name="connsiteY428" fmla="*/ 28997 h 84574"/>
                  <a:gd name="connsiteX429" fmla="*/ 409341 w 1179211"/>
                  <a:gd name="connsiteY429" fmla="*/ 2416 h 84574"/>
                  <a:gd name="connsiteX430" fmla="*/ 404992 w 1179211"/>
                  <a:gd name="connsiteY430" fmla="*/ 483 h 84574"/>
                  <a:gd name="connsiteX431" fmla="*/ 400400 w 1179211"/>
                  <a:gd name="connsiteY431" fmla="*/ 2416 h 84574"/>
                  <a:gd name="connsiteX432" fmla="*/ 398467 w 1179211"/>
                  <a:gd name="connsiteY432" fmla="*/ 6766 h 84574"/>
                  <a:gd name="connsiteX433" fmla="*/ 400400 w 1179211"/>
                  <a:gd name="connsiteY433" fmla="*/ 11116 h 84574"/>
                  <a:gd name="connsiteX434" fmla="*/ 404992 w 1179211"/>
                  <a:gd name="connsiteY434" fmla="*/ 13049 h 84574"/>
                  <a:gd name="connsiteX435" fmla="*/ 409341 w 1179211"/>
                  <a:gd name="connsiteY435" fmla="*/ 11116 h 84574"/>
                  <a:gd name="connsiteX436" fmla="*/ 411274 w 1179211"/>
                  <a:gd name="connsiteY436" fmla="*/ 6766 h 84574"/>
                  <a:gd name="connsiteX437" fmla="*/ 409341 w 1179211"/>
                  <a:gd name="connsiteY437" fmla="*/ 2416 h 84574"/>
                  <a:gd name="connsiteX438" fmla="*/ 379619 w 1179211"/>
                  <a:gd name="connsiteY438" fmla="*/ 61377 h 84574"/>
                  <a:gd name="connsiteX439" fmla="*/ 375511 w 1179211"/>
                  <a:gd name="connsiteY439" fmla="*/ 56544 h 84574"/>
                  <a:gd name="connsiteX440" fmla="*/ 370195 w 1179211"/>
                  <a:gd name="connsiteY440" fmla="*/ 53403 h 84574"/>
                  <a:gd name="connsiteX441" fmla="*/ 364396 w 1179211"/>
                  <a:gd name="connsiteY441" fmla="*/ 51470 h 84574"/>
                  <a:gd name="connsiteX442" fmla="*/ 355938 w 1179211"/>
                  <a:gd name="connsiteY442" fmla="*/ 47603 h 84574"/>
                  <a:gd name="connsiteX443" fmla="*/ 352797 w 1179211"/>
                  <a:gd name="connsiteY443" fmla="*/ 40837 h 84574"/>
                  <a:gd name="connsiteX444" fmla="*/ 355697 w 1179211"/>
                  <a:gd name="connsiteY444" fmla="*/ 35280 h 84574"/>
                  <a:gd name="connsiteX445" fmla="*/ 362946 w 1179211"/>
                  <a:gd name="connsiteY445" fmla="*/ 33105 h 84574"/>
                  <a:gd name="connsiteX446" fmla="*/ 370195 w 1179211"/>
                  <a:gd name="connsiteY446" fmla="*/ 34796 h 84574"/>
                  <a:gd name="connsiteX447" fmla="*/ 374786 w 1179211"/>
                  <a:gd name="connsiteY447" fmla="*/ 38421 h 84574"/>
                  <a:gd name="connsiteX448" fmla="*/ 379619 w 1179211"/>
                  <a:gd name="connsiteY448" fmla="*/ 32380 h 84574"/>
                  <a:gd name="connsiteX449" fmla="*/ 373820 w 1179211"/>
                  <a:gd name="connsiteY449" fmla="*/ 28997 h 84574"/>
                  <a:gd name="connsiteX450" fmla="*/ 363429 w 1179211"/>
                  <a:gd name="connsiteY450" fmla="*/ 27306 h 84574"/>
                  <a:gd name="connsiteX451" fmla="*/ 355938 w 1179211"/>
                  <a:gd name="connsiteY451" fmla="*/ 28272 h 84574"/>
                  <a:gd name="connsiteX452" fmla="*/ 349656 w 1179211"/>
                  <a:gd name="connsiteY452" fmla="*/ 31172 h 84574"/>
                  <a:gd name="connsiteX453" fmla="*/ 345306 w 1179211"/>
                  <a:gd name="connsiteY453" fmla="*/ 36005 h 84574"/>
                  <a:gd name="connsiteX454" fmla="*/ 343615 w 1179211"/>
                  <a:gd name="connsiteY454" fmla="*/ 42771 h 84574"/>
                  <a:gd name="connsiteX455" fmla="*/ 345065 w 1179211"/>
                  <a:gd name="connsiteY455" fmla="*/ 50020 h 84574"/>
                  <a:gd name="connsiteX456" fmla="*/ 348931 w 1179211"/>
                  <a:gd name="connsiteY456" fmla="*/ 54853 h 84574"/>
                  <a:gd name="connsiteX457" fmla="*/ 354005 w 1179211"/>
                  <a:gd name="connsiteY457" fmla="*/ 57752 h 84574"/>
                  <a:gd name="connsiteX458" fmla="*/ 359321 w 1179211"/>
                  <a:gd name="connsiteY458" fmla="*/ 59686 h 84574"/>
                  <a:gd name="connsiteX459" fmla="*/ 367779 w 1179211"/>
                  <a:gd name="connsiteY459" fmla="*/ 63310 h 84574"/>
                  <a:gd name="connsiteX460" fmla="*/ 370920 w 1179211"/>
                  <a:gd name="connsiteY460" fmla="*/ 70559 h 84574"/>
                  <a:gd name="connsiteX461" fmla="*/ 368262 w 1179211"/>
                  <a:gd name="connsiteY461" fmla="*/ 77325 h 84574"/>
                  <a:gd name="connsiteX462" fmla="*/ 360771 w 1179211"/>
                  <a:gd name="connsiteY462" fmla="*/ 79742 h 84574"/>
                  <a:gd name="connsiteX463" fmla="*/ 355938 w 1179211"/>
                  <a:gd name="connsiteY463" fmla="*/ 79017 h 84574"/>
                  <a:gd name="connsiteX464" fmla="*/ 351830 w 1179211"/>
                  <a:gd name="connsiteY464" fmla="*/ 76842 h 84574"/>
                  <a:gd name="connsiteX465" fmla="*/ 348447 w 1179211"/>
                  <a:gd name="connsiteY465" fmla="*/ 74184 h 84574"/>
                  <a:gd name="connsiteX466" fmla="*/ 346031 w 1179211"/>
                  <a:gd name="connsiteY466" fmla="*/ 71768 h 84574"/>
                  <a:gd name="connsiteX467" fmla="*/ 341198 w 1179211"/>
                  <a:gd name="connsiteY467" fmla="*/ 79500 h 84574"/>
                  <a:gd name="connsiteX468" fmla="*/ 360288 w 1179211"/>
                  <a:gd name="connsiteY468" fmla="*/ 85783 h 84574"/>
                  <a:gd name="connsiteX469" fmla="*/ 368020 w 1179211"/>
                  <a:gd name="connsiteY469" fmla="*/ 84575 h 84574"/>
                  <a:gd name="connsiteX470" fmla="*/ 374303 w 1179211"/>
                  <a:gd name="connsiteY470" fmla="*/ 81192 h 84574"/>
                  <a:gd name="connsiteX471" fmla="*/ 378411 w 1179211"/>
                  <a:gd name="connsiteY471" fmla="*/ 75634 h 84574"/>
                  <a:gd name="connsiteX472" fmla="*/ 380103 w 1179211"/>
                  <a:gd name="connsiteY472" fmla="*/ 68143 h 84574"/>
                  <a:gd name="connsiteX473" fmla="*/ 379619 w 1179211"/>
                  <a:gd name="connsiteY473" fmla="*/ 61377 h 84574"/>
                  <a:gd name="connsiteX474" fmla="*/ 298428 w 1179211"/>
                  <a:gd name="connsiteY474" fmla="*/ 84091 h 84574"/>
                  <a:gd name="connsiteX475" fmla="*/ 307852 w 1179211"/>
                  <a:gd name="connsiteY475" fmla="*/ 84091 h 84574"/>
                  <a:gd name="connsiteX476" fmla="*/ 307852 w 1179211"/>
                  <a:gd name="connsiteY476" fmla="*/ 57511 h 84574"/>
                  <a:gd name="connsiteX477" fmla="*/ 308093 w 1179211"/>
                  <a:gd name="connsiteY477" fmla="*/ 51953 h 84574"/>
                  <a:gd name="connsiteX478" fmla="*/ 308818 w 1179211"/>
                  <a:gd name="connsiteY478" fmla="*/ 46637 h 84574"/>
                  <a:gd name="connsiteX479" fmla="*/ 312926 w 1179211"/>
                  <a:gd name="connsiteY479" fmla="*/ 37938 h 84574"/>
                  <a:gd name="connsiteX480" fmla="*/ 318967 w 1179211"/>
                  <a:gd name="connsiteY480" fmla="*/ 34555 h 84574"/>
                  <a:gd name="connsiteX481" fmla="*/ 325008 w 1179211"/>
                  <a:gd name="connsiteY481" fmla="*/ 40596 h 84574"/>
                  <a:gd name="connsiteX482" fmla="*/ 333224 w 1179211"/>
                  <a:gd name="connsiteY482" fmla="*/ 37696 h 84574"/>
                  <a:gd name="connsiteX483" fmla="*/ 332016 w 1179211"/>
                  <a:gd name="connsiteY483" fmla="*/ 32863 h 84574"/>
                  <a:gd name="connsiteX484" fmla="*/ 329599 w 1179211"/>
                  <a:gd name="connsiteY484" fmla="*/ 29722 h 84574"/>
                  <a:gd name="connsiteX485" fmla="*/ 326216 w 1179211"/>
                  <a:gd name="connsiteY485" fmla="*/ 28030 h 84574"/>
                  <a:gd name="connsiteX486" fmla="*/ 322833 w 1179211"/>
                  <a:gd name="connsiteY486" fmla="*/ 27547 h 84574"/>
                  <a:gd name="connsiteX487" fmla="*/ 314134 w 1179211"/>
                  <a:gd name="connsiteY487" fmla="*/ 30205 h 84574"/>
                  <a:gd name="connsiteX488" fmla="*/ 307852 w 1179211"/>
                  <a:gd name="connsiteY488" fmla="*/ 37696 h 84574"/>
                  <a:gd name="connsiteX489" fmla="*/ 306643 w 1179211"/>
                  <a:gd name="connsiteY489" fmla="*/ 28272 h 84574"/>
                  <a:gd name="connsiteX490" fmla="*/ 297219 w 1179211"/>
                  <a:gd name="connsiteY490" fmla="*/ 29239 h 84574"/>
                  <a:gd name="connsiteX491" fmla="*/ 297461 w 1179211"/>
                  <a:gd name="connsiteY491" fmla="*/ 31413 h 84574"/>
                  <a:gd name="connsiteX492" fmla="*/ 297944 w 1179211"/>
                  <a:gd name="connsiteY492" fmla="*/ 35038 h 84574"/>
                  <a:gd name="connsiteX493" fmla="*/ 298186 w 1179211"/>
                  <a:gd name="connsiteY493" fmla="*/ 39146 h 84574"/>
                  <a:gd name="connsiteX494" fmla="*/ 298428 w 1179211"/>
                  <a:gd name="connsiteY494" fmla="*/ 43254 h 84574"/>
                  <a:gd name="connsiteX495" fmla="*/ 298428 w 1179211"/>
                  <a:gd name="connsiteY495" fmla="*/ 84091 h 84574"/>
                  <a:gd name="connsiteX496" fmla="*/ 267981 w 1179211"/>
                  <a:gd name="connsiteY496" fmla="*/ 38179 h 84574"/>
                  <a:gd name="connsiteX497" fmla="*/ 271122 w 1179211"/>
                  <a:gd name="connsiteY497" fmla="*/ 50262 h 84574"/>
                  <a:gd name="connsiteX498" fmla="*/ 271122 w 1179211"/>
                  <a:gd name="connsiteY498" fmla="*/ 52195 h 84574"/>
                  <a:gd name="connsiteX499" fmla="*/ 243817 w 1179211"/>
                  <a:gd name="connsiteY499" fmla="*/ 52195 h 84574"/>
                  <a:gd name="connsiteX500" fmla="*/ 245508 w 1179211"/>
                  <a:gd name="connsiteY500" fmla="*/ 45187 h 84574"/>
                  <a:gd name="connsiteX501" fmla="*/ 248649 w 1179211"/>
                  <a:gd name="connsiteY501" fmla="*/ 39388 h 84574"/>
                  <a:gd name="connsiteX502" fmla="*/ 253241 w 1179211"/>
                  <a:gd name="connsiteY502" fmla="*/ 35280 h 84574"/>
                  <a:gd name="connsiteX503" fmla="*/ 259282 w 1179211"/>
                  <a:gd name="connsiteY503" fmla="*/ 33830 h 84574"/>
                  <a:gd name="connsiteX504" fmla="*/ 267981 w 1179211"/>
                  <a:gd name="connsiteY504" fmla="*/ 38179 h 84574"/>
                  <a:gd name="connsiteX505" fmla="*/ 281029 w 1179211"/>
                  <a:gd name="connsiteY505" fmla="*/ 58236 h 84574"/>
                  <a:gd name="connsiteX506" fmla="*/ 281029 w 1179211"/>
                  <a:gd name="connsiteY506" fmla="*/ 52678 h 84574"/>
                  <a:gd name="connsiteX507" fmla="*/ 280063 w 1179211"/>
                  <a:gd name="connsiteY507" fmla="*/ 43496 h 84574"/>
                  <a:gd name="connsiteX508" fmla="*/ 276438 w 1179211"/>
                  <a:gd name="connsiteY508" fmla="*/ 35280 h 84574"/>
                  <a:gd name="connsiteX509" fmla="*/ 269672 w 1179211"/>
                  <a:gd name="connsiteY509" fmla="*/ 29480 h 84574"/>
                  <a:gd name="connsiteX510" fmla="*/ 259040 w 1179211"/>
                  <a:gd name="connsiteY510" fmla="*/ 27306 h 84574"/>
                  <a:gd name="connsiteX511" fmla="*/ 249133 w 1179211"/>
                  <a:gd name="connsiteY511" fmla="*/ 29480 h 84574"/>
                  <a:gd name="connsiteX512" fmla="*/ 241159 w 1179211"/>
                  <a:gd name="connsiteY512" fmla="*/ 35521 h 84574"/>
                  <a:gd name="connsiteX513" fmla="*/ 235842 w 1179211"/>
                  <a:gd name="connsiteY513" fmla="*/ 44704 h 84574"/>
                  <a:gd name="connsiteX514" fmla="*/ 233909 w 1179211"/>
                  <a:gd name="connsiteY514" fmla="*/ 56544 h 84574"/>
                  <a:gd name="connsiteX515" fmla="*/ 240675 w 1179211"/>
                  <a:gd name="connsiteY515" fmla="*/ 78292 h 84574"/>
                  <a:gd name="connsiteX516" fmla="*/ 260490 w 1179211"/>
                  <a:gd name="connsiteY516" fmla="*/ 85783 h 84574"/>
                  <a:gd name="connsiteX517" fmla="*/ 272572 w 1179211"/>
                  <a:gd name="connsiteY517" fmla="*/ 83125 h 84574"/>
                  <a:gd name="connsiteX518" fmla="*/ 282238 w 1179211"/>
                  <a:gd name="connsiteY518" fmla="*/ 75151 h 84574"/>
                  <a:gd name="connsiteX519" fmla="*/ 278371 w 1179211"/>
                  <a:gd name="connsiteY519" fmla="*/ 71043 h 84574"/>
                  <a:gd name="connsiteX520" fmla="*/ 268947 w 1179211"/>
                  <a:gd name="connsiteY520" fmla="*/ 77567 h 84574"/>
                  <a:gd name="connsiteX521" fmla="*/ 261215 w 1179211"/>
                  <a:gd name="connsiteY521" fmla="*/ 79017 h 84574"/>
                  <a:gd name="connsiteX522" fmla="*/ 248649 w 1179211"/>
                  <a:gd name="connsiteY522" fmla="*/ 73701 h 84574"/>
                  <a:gd name="connsiteX523" fmla="*/ 244058 w 1179211"/>
                  <a:gd name="connsiteY523" fmla="*/ 58477 h 84574"/>
                  <a:gd name="connsiteX524" fmla="*/ 281029 w 1179211"/>
                  <a:gd name="connsiteY524" fmla="*/ 58477 h 84574"/>
                  <a:gd name="connsiteX525" fmla="*/ 183648 w 1179211"/>
                  <a:gd name="connsiteY525" fmla="*/ 28997 h 84574"/>
                  <a:gd name="connsiteX526" fmla="*/ 172774 w 1179211"/>
                  <a:gd name="connsiteY526" fmla="*/ 28997 h 84574"/>
                  <a:gd name="connsiteX527" fmla="*/ 195247 w 1179211"/>
                  <a:gd name="connsiteY527" fmla="*/ 85300 h 84574"/>
                  <a:gd name="connsiteX528" fmla="*/ 203221 w 1179211"/>
                  <a:gd name="connsiteY528" fmla="*/ 85300 h 84574"/>
                  <a:gd name="connsiteX529" fmla="*/ 226418 w 1179211"/>
                  <a:gd name="connsiteY529" fmla="*/ 28997 h 84574"/>
                  <a:gd name="connsiteX530" fmla="*/ 217236 w 1179211"/>
                  <a:gd name="connsiteY530" fmla="*/ 28997 h 84574"/>
                  <a:gd name="connsiteX531" fmla="*/ 202496 w 1179211"/>
                  <a:gd name="connsiteY531" fmla="*/ 67660 h 84574"/>
                  <a:gd name="connsiteX532" fmla="*/ 200079 w 1179211"/>
                  <a:gd name="connsiteY532" fmla="*/ 76359 h 84574"/>
                  <a:gd name="connsiteX533" fmla="*/ 199354 w 1179211"/>
                  <a:gd name="connsiteY533" fmla="*/ 72734 h 84574"/>
                  <a:gd name="connsiteX534" fmla="*/ 197663 w 1179211"/>
                  <a:gd name="connsiteY534" fmla="*/ 67176 h 84574"/>
                  <a:gd name="connsiteX535" fmla="*/ 183648 w 1179211"/>
                  <a:gd name="connsiteY535" fmla="*/ 28997 h 84574"/>
                  <a:gd name="connsiteX536" fmla="*/ 159000 w 1179211"/>
                  <a:gd name="connsiteY536" fmla="*/ 28997 h 84574"/>
                  <a:gd name="connsiteX537" fmla="*/ 148851 w 1179211"/>
                  <a:gd name="connsiteY537" fmla="*/ 28997 h 84574"/>
                  <a:gd name="connsiteX538" fmla="*/ 148851 w 1179211"/>
                  <a:gd name="connsiteY538" fmla="*/ 84091 h 84574"/>
                  <a:gd name="connsiteX539" fmla="*/ 159000 w 1179211"/>
                  <a:gd name="connsiteY539" fmla="*/ 84091 h 84574"/>
                  <a:gd name="connsiteX540" fmla="*/ 159000 w 1179211"/>
                  <a:gd name="connsiteY540" fmla="*/ 28997 h 84574"/>
                  <a:gd name="connsiteX541" fmla="*/ 158517 w 1179211"/>
                  <a:gd name="connsiteY541" fmla="*/ 2416 h 84574"/>
                  <a:gd name="connsiteX542" fmla="*/ 154167 w 1179211"/>
                  <a:gd name="connsiteY542" fmla="*/ 483 h 84574"/>
                  <a:gd name="connsiteX543" fmla="*/ 149576 w 1179211"/>
                  <a:gd name="connsiteY543" fmla="*/ 2416 h 84574"/>
                  <a:gd name="connsiteX544" fmla="*/ 147643 w 1179211"/>
                  <a:gd name="connsiteY544" fmla="*/ 6766 h 84574"/>
                  <a:gd name="connsiteX545" fmla="*/ 149576 w 1179211"/>
                  <a:gd name="connsiteY545" fmla="*/ 11116 h 84574"/>
                  <a:gd name="connsiteX546" fmla="*/ 154167 w 1179211"/>
                  <a:gd name="connsiteY546" fmla="*/ 13049 h 84574"/>
                  <a:gd name="connsiteX547" fmla="*/ 158517 w 1179211"/>
                  <a:gd name="connsiteY547" fmla="*/ 11116 h 84574"/>
                  <a:gd name="connsiteX548" fmla="*/ 160450 w 1179211"/>
                  <a:gd name="connsiteY548" fmla="*/ 6766 h 84574"/>
                  <a:gd name="connsiteX549" fmla="*/ 158517 w 1179211"/>
                  <a:gd name="connsiteY549" fmla="*/ 2416 h 84574"/>
                  <a:gd name="connsiteX550" fmla="*/ 128795 w 1179211"/>
                  <a:gd name="connsiteY550" fmla="*/ 84091 h 84574"/>
                  <a:gd name="connsiteX551" fmla="*/ 128795 w 1179211"/>
                  <a:gd name="connsiteY551" fmla="*/ 49537 h 84574"/>
                  <a:gd name="connsiteX552" fmla="*/ 128312 w 1179211"/>
                  <a:gd name="connsiteY552" fmla="*/ 41079 h 84574"/>
                  <a:gd name="connsiteX553" fmla="*/ 126137 w 1179211"/>
                  <a:gd name="connsiteY553" fmla="*/ 34071 h 84574"/>
                  <a:gd name="connsiteX554" fmla="*/ 120338 w 1179211"/>
                  <a:gd name="connsiteY554" fmla="*/ 29239 h 84574"/>
                  <a:gd name="connsiteX555" fmla="*/ 109705 w 1179211"/>
                  <a:gd name="connsiteY555" fmla="*/ 27306 h 84574"/>
                  <a:gd name="connsiteX556" fmla="*/ 102214 w 1179211"/>
                  <a:gd name="connsiteY556" fmla="*/ 28514 h 84574"/>
                  <a:gd name="connsiteX557" fmla="*/ 96898 w 1179211"/>
                  <a:gd name="connsiteY557" fmla="*/ 31655 h 84574"/>
                  <a:gd name="connsiteX558" fmla="*/ 93274 w 1179211"/>
                  <a:gd name="connsiteY558" fmla="*/ 35280 h 84574"/>
                  <a:gd name="connsiteX559" fmla="*/ 91341 w 1179211"/>
                  <a:gd name="connsiteY559" fmla="*/ 37938 h 84574"/>
                  <a:gd name="connsiteX560" fmla="*/ 90132 w 1179211"/>
                  <a:gd name="connsiteY560" fmla="*/ 28514 h 84574"/>
                  <a:gd name="connsiteX561" fmla="*/ 80708 w 1179211"/>
                  <a:gd name="connsiteY561" fmla="*/ 29480 h 84574"/>
                  <a:gd name="connsiteX562" fmla="*/ 80950 w 1179211"/>
                  <a:gd name="connsiteY562" fmla="*/ 31655 h 84574"/>
                  <a:gd name="connsiteX563" fmla="*/ 81433 w 1179211"/>
                  <a:gd name="connsiteY563" fmla="*/ 35280 h 84574"/>
                  <a:gd name="connsiteX564" fmla="*/ 81675 w 1179211"/>
                  <a:gd name="connsiteY564" fmla="*/ 39388 h 84574"/>
                  <a:gd name="connsiteX565" fmla="*/ 81917 w 1179211"/>
                  <a:gd name="connsiteY565" fmla="*/ 43496 h 84574"/>
                  <a:gd name="connsiteX566" fmla="*/ 81917 w 1179211"/>
                  <a:gd name="connsiteY566" fmla="*/ 84333 h 84574"/>
                  <a:gd name="connsiteX567" fmla="*/ 91824 w 1179211"/>
                  <a:gd name="connsiteY567" fmla="*/ 84333 h 84574"/>
                  <a:gd name="connsiteX568" fmla="*/ 91824 w 1179211"/>
                  <a:gd name="connsiteY568" fmla="*/ 53403 h 84574"/>
                  <a:gd name="connsiteX569" fmla="*/ 93032 w 1179211"/>
                  <a:gd name="connsiteY569" fmla="*/ 46154 h 84574"/>
                  <a:gd name="connsiteX570" fmla="*/ 96415 w 1179211"/>
                  <a:gd name="connsiteY570" fmla="*/ 40354 h 84574"/>
                  <a:gd name="connsiteX571" fmla="*/ 101248 w 1179211"/>
                  <a:gd name="connsiteY571" fmla="*/ 36488 h 84574"/>
                  <a:gd name="connsiteX572" fmla="*/ 107531 w 1179211"/>
                  <a:gd name="connsiteY572" fmla="*/ 35038 h 84574"/>
                  <a:gd name="connsiteX573" fmla="*/ 113572 w 1179211"/>
                  <a:gd name="connsiteY573" fmla="*/ 36005 h 84574"/>
                  <a:gd name="connsiteX574" fmla="*/ 117196 w 1179211"/>
                  <a:gd name="connsiteY574" fmla="*/ 38904 h 84574"/>
                  <a:gd name="connsiteX575" fmla="*/ 118888 w 1179211"/>
                  <a:gd name="connsiteY575" fmla="*/ 43496 h 84574"/>
                  <a:gd name="connsiteX576" fmla="*/ 119371 w 1179211"/>
                  <a:gd name="connsiteY576" fmla="*/ 49778 h 84574"/>
                  <a:gd name="connsiteX577" fmla="*/ 119371 w 1179211"/>
                  <a:gd name="connsiteY577" fmla="*/ 84333 h 84574"/>
                  <a:gd name="connsiteX578" fmla="*/ 128795 w 1179211"/>
                  <a:gd name="connsiteY578" fmla="*/ 84333 h 84574"/>
                  <a:gd name="connsiteX579" fmla="*/ 60894 w 1179211"/>
                  <a:gd name="connsiteY579" fmla="*/ 5799 h 84574"/>
                  <a:gd name="connsiteX580" fmla="*/ 50986 w 1179211"/>
                  <a:gd name="connsiteY580" fmla="*/ 5799 h 84574"/>
                  <a:gd name="connsiteX581" fmla="*/ 50986 w 1179211"/>
                  <a:gd name="connsiteY581" fmla="*/ 54128 h 84574"/>
                  <a:gd name="connsiteX582" fmla="*/ 49295 w 1179211"/>
                  <a:gd name="connsiteY582" fmla="*/ 66935 h 84574"/>
                  <a:gd name="connsiteX583" fmla="*/ 44945 w 1179211"/>
                  <a:gd name="connsiteY583" fmla="*/ 74667 h 84574"/>
                  <a:gd name="connsiteX584" fmla="*/ 38421 w 1179211"/>
                  <a:gd name="connsiteY584" fmla="*/ 78534 h 84574"/>
                  <a:gd name="connsiteX585" fmla="*/ 30447 w 1179211"/>
                  <a:gd name="connsiteY585" fmla="*/ 79500 h 84574"/>
                  <a:gd name="connsiteX586" fmla="*/ 22231 w 1179211"/>
                  <a:gd name="connsiteY586" fmla="*/ 78534 h 84574"/>
                  <a:gd name="connsiteX587" fmla="*/ 15707 w 1179211"/>
                  <a:gd name="connsiteY587" fmla="*/ 74667 h 84574"/>
                  <a:gd name="connsiteX588" fmla="*/ 11357 w 1179211"/>
                  <a:gd name="connsiteY588" fmla="*/ 66935 h 84574"/>
                  <a:gd name="connsiteX589" fmla="*/ 9666 w 1179211"/>
                  <a:gd name="connsiteY589" fmla="*/ 54128 h 84574"/>
                  <a:gd name="connsiteX590" fmla="*/ 9666 w 1179211"/>
                  <a:gd name="connsiteY590" fmla="*/ 5799 h 84574"/>
                  <a:gd name="connsiteX591" fmla="*/ 0 w 1179211"/>
                  <a:gd name="connsiteY591" fmla="*/ 5799 h 84574"/>
                  <a:gd name="connsiteX592" fmla="*/ 0 w 1179211"/>
                  <a:gd name="connsiteY592" fmla="*/ 54853 h 84574"/>
                  <a:gd name="connsiteX593" fmla="*/ 7733 w 1179211"/>
                  <a:gd name="connsiteY593" fmla="*/ 79500 h 84574"/>
                  <a:gd name="connsiteX594" fmla="*/ 30689 w 1179211"/>
                  <a:gd name="connsiteY594" fmla="*/ 86749 h 84574"/>
                  <a:gd name="connsiteX595" fmla="*/ 53403 w 1179211"/>
                  <a:gd name="connsiteY595" fmla="*/ 79500 h 84574"/>
                  <a:gd name="connsiteX596" fmla="*/ 60894 w 1179211"/>
                  <a:gd name="connsiteY596" fmla="*/ 54853 h 84574"/>
                  <a:gd name="connsiteX597" fmla="*/ 60894 w 1179211"/>
                  <a:gd name="connsiteY597" fmla="*/ 5799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</a:cxnLst>
                <a:rect l="l" t="t" r="r" b="b"/>
                <a:pathLst>
                  <a:path w="1179211" h="84574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1" name="Freihandform: Form 60"/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>
                  <a:gd name="connsiteX0" fmla="*/ 0 w 152234"/>
                  <a:gd name="connsiteY0" fmla="*/ 134353 h 132902"/>
                  <a:gd name="connsiteX1" fmla="*/ 84816 w 152234"/>
                  <a:gd name="connsiteY1" fmla="*/ 134353 h 132902"/>
                  <a:gd name="connsiteX2" fmla="*/ 152234 w 152234"/>
                  <a:gd name="connsiteY2" fmla="*/ 67176 h 132902"/>
                  <a:gd name="connsiteX3" fmla="*/ 84816 w 152234"/>
                  <a:gd name="connsiteY3" fmla="*/ 0 h 132902"/>
                  <a:gd name="connsiteX4" fmla="*/ 0 w 152234"/>
                  <a:gd name="connsiteY4" fmla="*/ 0 h 132902"/>
                  <a:gd name="connsiteX5" fmla="*/ 0 w 152234"/>
                  <a:gd name="connsiteY5" fmla="*/ 134353 h 1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234" h="132902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</p:grpSp>
      <p:sp>
        <p:nvSpPr>
          <p:cNvPr id="36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5794989" y="400420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37" name="Bildplatzhalter 4"/>
          <p:cNvSpPr>
            <a:spLocks noGrp="1"/>
          </p:cNvSpPr>
          <p:nvPr>
            <p:ph type="pic" sz="quarter" idx="14" hasCustomPrompt="1"/>
          </p:nvPr>
        </p:nvSpPr>
        <p:spPr>
          <a:xfrm>
            <a:off x="3843714" y="394479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38" name="Bildplatzhalter 4"/>
          <p:cNvSpPr>
            <a:spLocks noGrp="1"/>
          </p:cNvSpPr>
          <p:nvPr>
            <p:ph type="pic" sz="quarter" idx="15" hasCustomPrompt="1"/>
          </p:nvPr>
        </p:nvSpPr>
        <p:spPr>
          <a:xfrm>
            <a:off x="53708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39" name="Bildplatzhalter 4"/>
          <p:cNvSpPr>
            <a:spLocks noGrp="1"/>
          </p:cNvSpPr>
          <p:nvPr>
            <p:ph type="pic" sz="quarter" idx="16" hasCustomPrompt="1"/>
          </p:nvPr>
        </p:nvSpPr>
        <p:spPr>
          <a:xfrm>
            <a:off x="3654279" y="4151976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40" name="Bildplatzhalter 4"/>
          <p:cNvSpPr>
            <a:spLocks noGrp="1"/>
          </p:cNvSpPr>
          <p:nvPr>
            <p:ph type="pic" sz="quarter" idx="17" hasCustomPrompt="1"/>
          </p:nvPr>
        </p:nvSpPr>
        <p:spPr>
          <a:xfrm>
            <a:off x="70874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elfoli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ieren 25"/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  <a:solidFill>
            <a:schemeClr val="tx2"/>
          </a:solidFill>
        </p:grpSpPr>
        <p:sp>
          <p:nvSpPr>
            <p:cNvPr id="27" name="bk object 18"/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bk object 18"/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Holder 3"/>
            <p:cNvSpPr txBox="1"/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  <a:grpFill/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5800" rtl="0" eaLnBrk="1" latinLnBrk="0" hangingPunct="1">
                <a:defRPr sz="1000" b="1" i="0" kern="1200">
                  <a:solidFill>
                    <a:schemeClr val="bg1"/>
                  </a:solidFill>
                  <a:latin typeface="Arial" panose="020B0604020202020204"/>
                  <a:ea typeface="+mn-ea"/>
                  <a:cs typeface="Arial" panose="020B0604020202020204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3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2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0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5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4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  <a:endParaRPr lang="de-DE" spc="10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26536" y="2331598"/>
            <a:ext cx="6399768" cy="1108490"/>
          </a:xfrm>
        </p:spPr>
        <p:txBody>
          <a:bodyPr lIns="0" tIns="0" rIns="0" bIns="0" anchor="b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Titelfolie (bearbeiten)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26536" y="3512495"/>
            <a:ext cx="6399768" cy="6046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(bearbeiten)</a:t>
            </a:r>
            <a:endParaRPr lang="de-DE" dirty="0"/>
          </a:p>
        </p:txBody>
      </p:sp>
      <p:grpSp>
        <p:nvGrpSpPr>
          <p:cNvPr id="13" name="Grafik 6"/>
          <p:cNvGrpSpPr>
            <a:grpSpLocks noChangeAspect="1"/>
          </p:cNvGrpSpPr>
          <p:nvPr userDrawn="1"/>
        </p:nvGrpSpPr>
        <p:grpSpPr>
          <a:xfrm>
            <a:off x="522799" y="385347"/>
            <a:ext cx="1528921" cy="584196"/>
            <a:chOff x="695325" y="516229"/>
            <a:chExt cx="2556359" cy="975572"/>
          </a:xfrm>
          <a:solidFill>
            <a:schemeClr val="tx2"/>
          </a:solidFill>
        </p:grpSpPr>
        <p:sp>
          <p:nvSpPr>
            <p:cNvPr id="14" name="Freihandform: Form 13"/>
            <p:cNvSpPr/>
            <p:nvPr/>
          </p:nvSpPr>
          <p:spPr>
            <a:xfrm>
              <a:off x="2979337" y="1251070"/>
              <a:ext cx="270992" cy="239376"/>
            </a:xfrm>
            <a:custGeom>
              <a:avLst/>
              <a:gdLst>
                <a:gd name="connsiteX0" fmla="*/ 0 w 270992"/>
                <a:gd name="connsiteY0" fmla="*/ 242086 h 239376"/>
                <a:gd name="connsiteX1" fmla="*/ 152659 w 270992"/>
                <a:gd name="connsiteY1" fmla="*/ 242086 h 239376"/>
                <a:gd name="connsiteX2" fmla="*/ 274154 w 270992"/>
                <a:gd name="connsiteY2" fmla="*/ 121043 h 239376"/>
                <a:gd name="connsiteX3" fmla="*/ 152659 w 270992"/>
                <a:gd name="connsiteY3" fmla="*/ 0 h 239376"/>
                <a:gd name="connsiteX4" fmla="*/ 0 w 270992"/>
                <a:gd name="connsiteY4" fmla="*/ 0 h 239376"/>
                <a:gd name="connsiteX5" fmla="*/ 0 w 270992"/>
                <a:gd name="connsiteY5" fmla="*/ 242086 h 23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992" h="239376">
                  <a:moveTo>
                    <a:pt x="0" y="242086"/>
                  </a:moveTo>
                  <a:lnTo>
                    <a:pt x="152659" y="242086"/>
                  </a:lnTo>
                  <a:cubicBezTo>
                    <a:pt x="219955" y="242086"/>
                    <a:pt x="274154" y="187888"/>
                    <a:pt x="274154" y="121043"/>
                  </a:cubicBezTo>
                  <a:cubicBezTo>
                    <a:pt x="274154" y="54198"/>
                    <a:pt x="219955" y="0"/>
                    <a:pt x="152659" y="0"/>
                  </a:cubicBezTo>
                  <a:lnTo>
                    <a:pt x="0" y="0"/>
                  </a:lnTo>
                  <a:lnTo>
                    <a:pt x="0" y="242086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15" name="Freihandform: Form 14"/>
            <p:cNvSpPr/>
            <p:nvPr/>
          </p:nvSpPr>
          <p:spPr>
            <a:xfrm>
              <a:off x="2216494" y="728506"/>
              <a:ext cx="659414" cy="663931"/>
            </a:xfrm>
            <a:custGeom>
              <a:avLst/>
              <a:gdLst>
                <a:gd name="connsiteX0" fmla="*/ 662124 w 659414"/>
                <a:gd name="connsiteY0" fmla="*/ 0 h 663930"/>
                <a:gd name="connsiteX1" fmla="*/ 662124 w 659414"/>
                <a:gd name="connsiteY1" fmla="*/ 331965 h 663930"/>
                <a:gd name="connsiteX2" fmla="*/ 331062 w 659414"/>
                <a:gd name="connsiteY2" fmla="*/ 663931 h 663930"/>
                <a:gd name="connsiteX3" fmla="*/ 0 w 659414"/>
                <a:gd name="connsiteY3" fmla="*/ 331965 h 663930"/>
                <a:gd name="connsiteX4" fmla="*/ 0 w 659414"/>
                <a:gd name="connsiteY4" fmla="*/ 0 h 663930"/>
                <a:gd name="connsiteX5" fmla="*/ 168015 w 659414"/>
                <a:gd name="connsiteY5" fmla="*/ 0 h 663930"/>
                <a:gd name="connsiteX6" fmla="*/ 168015 w 659414"/>
                <a:gd name="connsiteY6" fmla="*/ 317513 h 663930"/>
                <a:gd name="connsiteX7" fmla="*/ 331514 w 659414"/>
                <a:gd name="connsiteY7" fmla="*/ 490496 h 663930"/>
                <a:gd name="connsiteX8" fmla="*/ 495012 w 659414"/>
                <a:gd name="connsiteY8" fmla="*/ 317513 h 663930"/>
                <a:gd name="connsiteX9" fmla="*/ 495012 w 659414"/>
                <a:gd name="connsiteY9" fmla="*/ 0 h 663930"/>
                <a:gd name="connsiteX10" fmla="*/ 662124 w 659414"/>
                <a:gd name="connsiteY10" fmla="*/ 0 h 66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9414" h="663930">
                  <a:moveTo>
                    <a:pt x="662124" y="0"/>
                  </a:moveTo>
                  <a:lnTo>
                    <a:pt x="662124" y="331965"/>
                  </a:lnTo>
                  <a:cubicBezTo>
                    <a:pt x="662124" y="529790"/>
                    <a:pt x="513982" y="663931"/>
                    <a:pt x="331062" y="663931"/>
                  </a:cubicBezTo>
                  <a:cubicBezTo>
                    <a:pt x="148142" y="663931"/>
                    <a:pt x="0" y="529790"/>
                    <a:pt x="0" y="331965"/>
                  </a:cubicBezTo>
                  <a:cubicBezTo>
                    <a:pt x="0" y="303511"/>
                    <a:pt x="0" y="0"/>
                    <a:pt x="0" y="0"/>
                  </a:cubicBezTo>
                  <a:lnTo>
                    <a:pt x="168015" y="0"/>
                  </a:lnTo>
                  <a:cubicBezTo>
                    <a:pt x="168015" y="60522"/>
                    <a:pt x="168015" y="305318"/>
                    <a:pt x="168015" y="317513"/>
                  </a:cubicBezTo>
                  <a:cubicBezTo>
                    <a:pt x="168015" y="420038"/>
                    <a:pt x="241183" y="490496"/>
                    <a:pt x="331514" y="490496"/>
                  </a:cubicBezTo>
                  <a:cubicBezTo>
                    <a:pt x="421845" y="490496"/>
                    <a:pt x="495012" y="420490"/>
                    <a:pt x="495012" y="317513"/>
                  </a:cubicBezTo>
                  <a:lnTo>
                    <a:pt x="495012" y="0"/>
                  </a:lnTo>
                  <a:lnTo>
                    <a:pt x="662124" y="0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16" name="Freihandform: Form 15"/>
            <p:cNvSpPr/>
            <p:nvPr/>
          </p:nvSpPr>
          <p:spPr>
            <a:xfrm>
              <a:off x="695325" y="516229"/>
              <a:ext cx="659414" cy="858142"/>
            </a:xfrm>
            <a:custGeom>
              <a:avLst/>
              <a:gdLst>
                <a:gd name="connsiteX0" fmla="*/ 168015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8015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8015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8015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17" name="Freihandform: Form 16"/>
            <p:cNvSpPr/>
            <p:nvPr/>
          </p:nvSpPr>
          <p:spPr>
            <a:xfrm>
              <a:off x="1458619" y="516229"/>
              <a:ext cx="659414" cy="858142"/>
            </a:xfrm>
            <a:custGeom>
              <a:avLst/>
              <a:gdLst>
                <a:gd name="connsiteX0" fmla="*/ 167563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7563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7563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7563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</p:grpSp>
      <p:sp>
        <p:nvSpPr>
          <p:cNvPr id="22" name="Bildplatzhalter 4"/>
          <p:cNvSpPr>
            <a:spLocks noGrp="1"/>
          </p:cNvSpPr>
          <p:nvPr>
            <p:ph type="pic" sz="quarter" idx="11" hasCustomPrompt="1"/>
          </p:nvPr>
        </p:nvSpPr>
        <p:spPr>
          <a:xfrm>
            <a:off x="7092439" y="380585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23" name="Bildplatzhalter 4"/>
          <p:cNvSpPr>
            <a:spLocks noGrp="1"/>
          </p:cNvSpPr>
          <p:nvPr>
            <p:ph type="pic" sz="quarter" idx="12" hasCustomPrompt="1"/>
          </p:nvPr>
        </p:nvSpPr>
        <p:spPr>
          <a:xfrm>
            <a:off x="3822275" y="385347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24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53708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25" name="Bildplatzhalter 4"/>
          <p:cNvSpPr>
            <a:spLocks noGrp="1"/>
          </p:cNvSpPr>
          <p:nvPr>
            <p:ph type="pic" sz="quarter" idx="14" hasCustomPrompt="1"/>
          </p:nvPr>
        </p:nvSpPr>
        <p:spPr>
          <a:xfrm>
            <a:off x="3654279" y="4151976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30" name="Bildplatzhalter 4"/>
          <p:cNvSpPr>
            <a:spLocks noGrp="1"/>
          </p:cNvSpPr>
          <p:nvPr>
            <p:ph type="pic" sz="quarter" idx="15" hasCustomPrompt="1"/>
          </p:nvPr>
        </p:nvSpPr>
        <p:spPr>
          <a:xfrm>
            <a:off x="70874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31" name="Textplatzhalt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522288" y="4459481"/>
            <a:ext cx="2057400" cy="274183"/>
          </a:xfrm>
        </p:spPr>
        <p:txBody>
          <a:bodyPr/>
          <a:lstStyle>
            <a:lvl1pPr marL="0" indent="0">
              <a:buNone/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Datum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uppieren 49"/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  <a:solidFill>
            <a:schemeClr val="tx2"/>
          </a:solidFill>
        </p:grpSpPr>
        <p:sp>
          <p:nvSpPr>
            <p:cNvPr id="51" name="bk object 18"/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bk object 18"/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Holder 3"/>
            <p:cNvSpPr txBox="1"/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  <a:grpFill/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5800" rtl="0" eaLnBrk="1" latinLnBrk="0" hangingPunct="1">
                <a:defRPr sz="1000" b="1" i="0" kern="1200">
                  <a:solidFill>
                    <a:schemeClr val="bg1"/>
                  </a:solidFill>
                  <a:latin typeface="Arial" panose="020B0604020202020204"/>
                  <a:ea typeface="+mn-ea"/>
                  <a:cs typeface="Arial" panose="020B0604020202020204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3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2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0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5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4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  <a:endParaRPr lang="de-DE" spc="10" dirty="0"/>
            </a:p>
          </p:txBody>
        </p:sp>
      </p:grp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2887304" y="3034543"/>
            <a:ext cx="5735203" cy="919235"/>
          </a:xfrm>
        </p:spPr>
        <p:txBody>
          <a:bodyPr/>
          <a:lstStyle>
            <a:lvl1pPr algn="r">
              <a:defRPr/>
            </a:lvl1pPr>
          </a:lstStyle>
          <a:p>
            <a:r>
              <a:rPr lang="de-DE" dirty="0" err="1"/>
              <a:t>Kapiteltrenner</a:t>
            </a:r>
            <a:r>
              <a:rPr lang="de-DE" dirty="0"/>
              <a:t> (bearbeiten)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grpSp>
        <p:nvGrpSpPr>
          <p:cNvPr id="42" name="Grafik 9"/>
          <p:cNvGrpSpPr/>
          <p:nvPr userDrawn="1"/>
        </p:nvGrpSpPr>
        <p:grpSpPr>
          <a:xfrm>
            <a:off x="7741437" y="394294"/>
            <a:ext cx="1049330" cy="621121"/>
            <a:chOff x="10321916" y="525077"/>
            <a:chExt cx="1399106" cy="827140"/>
          </a:xfrm>
          <a:solidFill>
            <a:schemeClr val="accent1"/>
          </a:solidFill>
        </p:grpSpPr>
        <p:grpSp>
          <p:nvGrpSpPr>
            <p:cNvPr id="43" name="Grafik 9"/>
            <p:cNvGrpSpPr/>
            <p:nvPr/>
          </p:nvGrpSpPr>
          <p:grpSpPr>
            <a:xfrm>
              <a:off x="10321916" y="525077"/>
              <a:ext cx="1179212" cy="575107"/>
              <a:chOff x="10321916" y="525077"/>
              <a:chExt cx="1179212" cy="575107"/>
            </a:xfrm>
            <a:solidFill>
              <a:schemeClr val="accent1"/>
            </a:solidFill>
          </p:grpSpPr>
          <p:sp>
            <p:nvSpPr>
              <p:cNvPr id="66" name="Freihandform: Form 65"/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>
                  <a:gd name="connsiteX0" fmla="*/ 358113 w 357629"/>
                  <a:gd name="connsiteY0" fmla="*/ 0 h 357629"/>
                  <a:gd name="connsiteX1" fmla="*/ 358113 w 357629"/>
                  <a:gd name="connsiteY1" fmla="*/ 179540 h 357629"/>
                  <a:gd name="connsiteX2" fmla="*/ 179057 w 357629"/>
                  <a:gd name="connsiteY2" fmla="*/ 359080 h 357629"/>
                  <a:gd name="connsiteX3" fmla="*/ 0 w 357629"/>
                  <a:gd name="connsiteY3" fmla="*/ 179540 h 357629"/>
                  <a:gd name="connsiteX4" fmla="*/ 0 w 357629"/>
                  <a:gd name="connsiteY4" fmla="*/ 0 h 357629"/>
                  <a:gd name="connsiteX5" fmla="*/ 90857 w 357629"/>
                  <a:gd name="connsiteY5" fmla="*/ 0 h 357629"/>
                  <a:gd name="connsiteX6" fmla="*/ 90857 w 357629"/>
                  <a:gd name="connsiteY6" fmla="*/ 171807 h 357629"/>
                  <a:gd name="connsiteX7" fmla="*/ 179057 w 357629"/>
                  <a:gd name="connsiteY7" fmla="*/ 265323 h 357629"/>
                  <a:gd name="connsiteX8" fmla="*/ 267256 w 357629"/>
                  <a:gd name="connsiteY8" fmla="*/ 171807 h 357629"/>
                  <a:gd name="connsiteX9" fmla="*/ 267256 w 357629"/>
                  <a:gd name="connsiteY9" fmla="*/ 0 h 357629"/>
                  <a:gd name="connsiteX10" fmla="*/ 358113 w 357629"/>
                  <a:gd name="connsiteY10" fmla="*/ 0 h 35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7629" h="357629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7" name="Freihandform: Form 66"/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 dirty="0"/>
              </a:p>
            </p:txBody>
          </p:sp>
          <p:sp>
            <p:nvSpPr>
              <p:cNvPr id="68" name="Freihandform: Form 67"/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9" name="Freihandform: Form 68"/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0" name="Freihandform: Form 69"/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1" name="Freihandform: Form 70"/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44" name="Freihandform: Form 43"/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>
                <a:gd name="connsiteX0" fmla="*/ 49053 w 57994"/>
                <a:gd name="connsiteY0" fmla="*/ 0 h 77325"/>
                <a:gd name="connsiteX1" fmla="*/ 49053 w 57994"/>
                <a:gd name="connsiteY1" fmla="*/ 34071 h 77325"/>
                <a:gd name="connsiteX2" fmla="*/ 10149 w 57994"/>
                <a:gd name="connsiteY2" fmla="*/ 34071 h 77325"/>
                <a:gd name="connsiteX3" fmla="*/ 10149 w 57994"/>
                <a:gd name="connsiteY3" fmla="*/ 0 h 77325"/>
                <a:gd name="connsiteX4" fmla="*/ 0 w 57994"/>
                <a:gd name="connsiteY4" fmla="*/ 0 h 77325"/>
                <a:gd name="connsiteX5" fmla="*/ 0 w 57994"/>
                <a:gd name="connsiteY5" fmla="*/ 78292 h 77325"/>
                <a:gd name="connsiteX6" fmla="*/ 10149 w 57994"/>
                <a:gd name="connsiteY6" fmla="*/ 78292 h 77325"/>
                <a:gd name="connsiteX7" fmla="*/ 10149 w 57994"/>
                <a:gd name="connsiteY7" fmla="*/ 40837 h 77325"/>
                <a:gd name="connsiteX8" fmla="*/ 49053 w 57994"/>
                <a:gd name="connsiteY8" fmla="*/ 40837 h 77325"/>
                <a:gd name="connsiteX9" fmla="*/ 49053 w 57994"/>
                <a:gd name="connsiteY9" fmla="*/ 78292 h 77325"/>
                <a:gd name="connsiteX10" fmla="*/ 58961 w 57994"/>
                <a:gd name="connsiteY10" fmla="*/ 78292 h 77325"/>
                <a:gd name="connsiteX11" fmla="*/ 58961 w 57994"/>
                <a:gd name="connsiteY11" fmla="*/ 0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45" name="Freihandform: Form 44"/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6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46" name="Freihandform: Form 45"/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47" name="Grafik 9"/>
            <p:cNvGrpSpPr/>
            <p:nvPr/>
          </p:nvGrpSpPr>
          <p:grpSpPr>
            <a:xfrm>
              <a:off x="10496140" y="1110575"/>
              <a:ext cx="101490" cy="55578"/>
              <a:chOff x="10496140" y="1110575"/>
              <a:chExt cx="101490" cy="55578"/>
            </a:xfrm>
            <a:solidFill>
              <a:srgbClr val="000000"/>
            </a:solidFill>
          </p:grpSpPr>
          <p:sp>
            <p:nvSpPr>
              <p:cNvPr id="64" name="Freihandform: Form 63"/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5" name="Freihandform: Form 64"/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>
                  <a:gd name="connsiteX0" fmla="*/ 1208 w 33829"/>
                  <a:gd name="connsiteY0" fmla="*/ 56544 h 55577"/>
                  <a:gd name="connsiteX1" fmla="*/ 10632 w 33829"/>
                  <a:gd name="connsiteY1" fmla="*/ 56544 h 55577"/>
                  <a:gd name="connsiteX2" fmla="*/ 10632 w 33829"/>
                  <a:gd name="connsiteY2" fmla="*/ 29964 h 55577"/>
                  <a:gd name="connsiteX3" fmla="*/ 10874 w 33829"/>
                  <a:gd name="connsiteY3" fmla="*/ 24406 h 55577"/>
                  <a:gd name="connsiteX4" fmla="*/ 11599 w 33829"/>
                  <a:gd name="connsiteY4" fmla="*/ 19090 h 55577"/>
                  <a:gd name="connsiteX5" fmla="*/ 15707 w 33829"/>
                  <a:gd name="connsiteY5" fmla="*/ 10391 h 55577"/>
                  <a:gd name="connsiteX6" fmla="*/ 21748 w 33829"/>
                  <a:gd name="connsiteY6" fmla="*/ 7008 h 55577"/>
                  <a:gd name="connsiteX7" fmla="*/ 27789 w 33829"/>
                  <a:gd name="connsiteY7" fmla="*/ 13049 h 55577"/>
                  <a:gd name="connsiteX8" fmla="*/ 36005 w 33829"/>
                  <a:gd name="connsiteY8" fmla="*/ 10149 h 55577"/>
                  <a:gd name="connsiteX9" fmla="*/ 34796 w 33829"/>
                  <a:gd name="connsiteY9" fmla="*/ 5316 h 55577"/>
                  <a:gd name="connsiteX10" fmla="*/ 32380 w 33829"/>
                  <a:gd name="connsiteY10" fmla="*/ 2175 h 55577"/>
                  <a:gd name="connsiteX11" fmla="*/ 28997 w 33829"/>
                  <a:gd name="connsiteY11" fmla="*/ 483 h 55577"/>
                  <a:gd name="connsiteX12" fmla="*/ 25614 w 33829"/>
                  <a:gd name="connsiteY12" fmla="*/ 0 h 55577"/>
                  <a:gd name="connsiteX13" fmla="*/ 16915 w 33829"/>
                  <a:gd name="connsiteY13" fmla="*/ 2658 h 55577"/>
                  <a:gd name="connsiteX14" fmla="*/ 10632 w 33829"/>
                  <a:gd name="connsiteY14" fmla="*/ 10149 h 55577"/>
                  <a:gd name="connsiteX15" fmla="*/ 9424 w 33829"/>
                  <a:gd name="connsiteY15" fmla="*/ 483 h 55577"/>
                  <a:gd name="connsiteX16" fmla="*/ 0 w 33829"/>
                  <a:gd name="connsiteY16" fmla="*/ 1450 h 55577"/>
                  <a:gd name="connsiteX17" fmla="*/ 242 w 33829"/>
                  <a:gd name="connsiteY17" fmla="*/ 3625 h 55577"/>
                  <a:gd name="connsiteX18" fmla="*/ 725 w 33829"/>
                  <a:gd name="connsiteY18" fmla="*/ 7249 h 55577"/>
                  <a:gd name="connsiteX19" fmla="*/ 967 w 33829"/>
                  <a:gd name="connsiteY19" fmla="*/ 11357 h 55577"/>
                  <a:gd name="connsiteX20" fmla="*/ 1208 w 33829"/>
                  <a:gd name="connsiteY20" fmla="*/ 15465 h 55577"/>
                  <a:gd name="connsiteX21" fmla="*/ 1208 w 33829"/>
                  <a:gd name="connsiteY21" fmla="*/ 56544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829" h="55577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48" name="Freihandform: Form 47"/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49" name="Grafik 9"/>
            <p:cNvGrpSpPr/>
            <p:nvPr/>
          </p:nvGrpSpPr>
          <p:grpSpPr>
            <a:xfrm>
              <a:off x="10639675" y="1081336"/>
              <a:ext cx="106322" cy="86991"/>
              <a:chOff x="10639675" y="1081336"/>
              <a:chExt cx="106322" cy="86991"/>
            </a:xfrm>
            <a:solidFill>
              <a:srgbClr val="000000"/>
            </a:solidFill>
          </p:grpSpPr>
          <p:sp>
            <p:nvSpPr>
              <p:cNvPr id="62" name="Freihandform: Form 61"/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>
                  <a:gd name="connsiteX0" fmla="*/ 41804 w 45911"/>
                  <a:gd name="connsiteY0" fmla="*/ 44462 h 57994"/>
                  <a:gd name="connsiteX1" fmla="*/ 33830 w 45911"/>
                  <a:gd name="connsiteY1" fmla="*/ 50261 h 57994"/>
                  <a:gd name="connsiteX2" fmla="*/ 26581 w 45911"/>
                  <a:gd name="connsiteY2" fmla="*/ 51711 h 57994"/>
                  <a:gd name="connsiteX3" fmla="*/ 18848 w 45911"/>
                  <a:gd name="connsiteY3" fmla="*/ 50020 h 57994"/>
                  <a:gd name="connsiteX4" fmla="*/ 13774 w 45911"/>
                  <a:gd name="connsiteY4" fmla="*/ 45187 h 57994"/>
                  <a:gd name="connsiteX5" fmla="*/ 11116 w 45911"/>
                  <a:gd name="connsiteY5" fmla="*/ 38179 h 57994"/>
                  <a:gd name="connsiteX6" fmla="*/ 10391 w 45911"/>
                  <a:gd name="connsiteY6" fmla="*/ 30205 h 57994"/>
                  <a:gd name="connsiteX7" fmla="*/ 11357 w 45911"/>
                  <a:gd name="connsiteY7" fmla="*/ 21748 h 57994"/>
                  <a:gd name="connsiteX8" fmla="*/ 14257 w 45911"/>
                  <a:gd name="connsiteY8" fmla="*/ 14015 h 57994"/>
                  <a:gd name="connsiteX9" fmla="*/ 19331 w 45911"/>
                  <a:gd name="connsiteY9" fmla="*/ 8457 h 57994"/>
                  <a:gd name="connsiteX10" fmla="*/ 26822 w 45911"/>
                  <a:gd name="connsiteY10" fmla="*/ 6283 h 57994"/>
                  <a:gd name="connsiteX11" fmla="*/ 34555 w 45911"/>
                  <a:gd name="connsiteY11" fmla="*/ 7733 h 57994"/>
                  <a:gd name="connsiteX12" fmla="*/ 39629 w 45911"/>
                  <a:gd name="connsiteY12" fmla="*/ 11599 h 57994"/>
                  <a:gd name="connsiteX13" fmla="*/ 44462 w 45911"/>
                  <a:gd name="connsiteY13" fmla="*/ 4350 h 57994"/>
                  <a:gd name="connsiteX14" fmla="*/ 36488 w 45911"/>
                  <a:gd name="connsiteY14" fmla="*/ 967 h 57994"/>
                  <a:gd name="connsiteX15" fmla="*/ 28030 w 45911"/>
                  <a:gd name="connsiteY15" fmla="*/ 0 h 57994"/>
                  <a:gd name="connsiteX16" fmla="*/ 16432 w 45911"/>
                  <a:gd name="connsiteY16" fmla="*/ 2175 h 57994"/>
                  <a:gd name="connsiteX17" fmla="*/ 7491 w 45911"/>
                  <a:gd name="connsiteY17" fmla="*/ 8216 h 57994"/>
                  <a:gd name="connsiteX18" fmla="*/ 1933 w 45911"/>
                  <a:gd name="connsiteY18" fmla="*/ 17640 h 57994"/>
                  <a:gd name="connsiteX19" fmla="*/ 0 w 45911"/>
                  <a:gd name="connsiteY19" fmla="*/ 29722 h 57994"/>
                  <a:gd name="connsiteX20" fmla="*/ 7008 w 45911"/>
                  <a:gd name="connsiteY20" fmla="*/ 50986 h 57994"/>
                  <a:gd name="connsiteX21" fmla="*/ 26581 w 45911"/>
                  <a:gd name="connsiteY21" fmla="*/ 58236 h 57994"/>
                  <a:gd name="connsiteX22" fmla="*/ 31172 w 45911"/>
                  <a:gd name="connsiteY22" fmla="*/ 57752 h 57994"/>
                  <a:gd name="connsiteX23" fmla="*/ 36246 w 45911"/>
                  <a:gd name="connsiteY23" fmla="*/ 56303 h 57994"/>
                  <a:gd name="connsiteX24" fmla="*/ 41321 w 45911"/>
                  <a:gd name="connsiteY24" fmla="*/ 53403 h 57994"/>
                  <a:gd name="connsiteX25" fmla="*/ 46154 w 45911"/>
                  <a:gd name="connsiteY25" fmla="*/ 48328 h 57994"/>
                  <a:gd name="connsiteX26" fmla="*/ 41804 w 45911"/>
                  <a:gd name="connsiteY26" fmla="*/ 44462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911" h="57994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3" name="Freihandform: Form 62"/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>
                  <a:gd name="connsiteX0" fmla="*/ 9907 w 45911"/>
                  <a:gd name="connsiteY0" fmla="*/ 0 h 84574"/>
                  <a:gd name="connsiteX1" fmla="*/ 0 w 45911"/>
                  <a:gd name="connsiteY1" fmla="*/ 0 h 84574"/>
                  <a:gd name="connsiteX2" fmla="*/ 0 w 45911"/>
                  <a:gd name="connsiteY2" fmla="*/ 86266 h 84574"/>
                  <a:gd name="connsiteX3" fmla="*/ 9907 w 45911"/>
                  <a:gd name="connsiteY3" fmla="*/ 86266 h 84574"/>
                  <a:gd name="connsiteX4" fmla="*/ 9907 w 45911"/>
                  <a:gd name="connsiteY4" fmla="*/ 55094 h 84574"/>
                  <a:gd name="connsiteX5" fmla="*/ 11116 w 45911"/>
                  <a:gd name="connsiteY5" fmla="*/ 47845 h 84574"/>
                  <a:gd name="connsiteX6" fmla="*/ 14499 w 45911"/>
                  <a:gd name="connsiteY6" fmla="*/ 42046 h 84574"/>
                  <a:gd name="connsiteX7" fmla="*/ 19331 w 45911"/>
                  <a:gd name="connsiteY7" fmla="*/ 38179 h 84574"/>
                  <a:gd name="connsiteX8" fmla="*/ 25614 w 45911"/>
                  <a:gd name="connsiteY8" fmla="*/ 36730 h 84574"/>
                  <a:gd name="connsiteX9" fmla="*/ 31655 w 45911"/>
                  <a:gd name="connsiteY9" fmla="*/ 37696 h 84574"/>
                  <a:gd name="connsiteX10" fmla="*/ 35280 w 45911"/>
                  <a:gd name="connsiteY10" fmla="*/ 40596 h 84574"/>
                  <a:gd name="connsiteX11" fmla="*/ 36971 w 45911"/>
                  <a:gd name="connsiteY11" fmla="*/ 45187 h 84574"/>
                  <a:gd name="connsiteX12" fmla="*/ 37454 w 45911"/>
                  <a:gd name="connsiteY12" fmla="*/ 51470 h 84574"/>
                  <a:gd name="connsiteX13" fmla="*/ 37454 w 45911"/>
                  <a:gd name="connsiteY13" fmla="*/ 86024 h 84574"/>
                  <a:gd name="connsiteX14" fmla="*/ 47362 w 45911"/>
                  <a:gd name="connsiteY14" fmla="*/ 86024 h 84574"/>
                  <a:gd name="connsiteX15" fmla="*/ 47362 w 45911"/>
                  <a:gd name="connsiteY15" fmla="*/ 51470 h 84574"/>
                  <a:gd name="connsiteX16" fmla="*/ 46879 w 45911"/>
                  <a:gd name="connsiteY16" fmla="*/ 43012 h 84574"/>
                  <a:gd name="connsiteX17" fmla="*/ 44704 w 45911"/>
                  <a:gd name="connsiteY17" fmla="*/ 36005 h 84574"/>
                  <a:gd name="connsiteX18" fmla="*/ 38904 w 45911"/>
                  <a:gd name="connsiteY18" fmla="*/ 31172 h 84574"/>
                  <a:gd name="connsiteX19" fmla="*/ 28272 w 45911"/>
                  <a:gd name="connsiteY19" fmla="*/ 29239 h 84574"/>
                  <a:gd name="connsiteX20" fmla="*/ 20781 w 45911"/>
                  <a:gd name="connsiteY20" fmla="*/ 30447 h 84574"/>
                  <a:gd name="connsiteX21" fmla="*/ 15465 w 45911"/>
                  <a:gd name="connsiteY21" fmla="*/ 33347 h 84574"/>
                  <a:gd name="connsiteX22" fmla="*/ 12082 w 45911"/>
                  <a:gd name="connsiteY22" fmla="*/ 36730 h 84574"/>
                  <a:gd name="connsiteX23" fmla="*/ 10149 w 45911"/>
                  <a:gd name="connsiteY23" fmla="*/ 39388 h 84574"/>
                  <a:gd name="connsiteX24" fmla="*/ 10149 w 45911"/>
                  <a:gd name="connsiteY24" fmla="*/ 0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5911" h="84574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54" name="Freihandform: Form 53"/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>
                <a:gd name="connsiteX0" fmla="*/ 10149 w 57994"/>
                <a:gd name="connsiteY0" fmla="*/ 78292 h 77325"/>
                <a:gd name="connsiteX1" fmla="*/ 10149 w 57994"/>
                <a:gd name="connsiteY1" fmla="*/ 40837 h 77325"/>
                <a:gd name="connsiteX2" fmla="*/ 48812 w 57994"/>
                <a:gd name="connsiteY2" fmla="*/ 40837 h 77325"/>
                <a:gd name="connsiteX3" fmla="*/ 48812 w 57994"/>
                <a:gd name="connsiteY3" fmla="*/ 78292 h 77325"/>
                <a:gd name="connsiteX4" fmla="*/ 58961 w 57994"/>
                <a:gd name="connsiteY4" fmla="*/ 78292 h 77325"/>
                <a:gd name="connsiteX5" fmla="*/ 58961 w 57994"/>
                <a:gd name="connsiteY5" fmla="*/ 0 h 77325"/>
                <a:gd name="connsiteX6" fmla="*/ 48812 w 57994"/>
                <a:gd name="connsiteY6" fmla="*/ 0 h 77325"/>
                <a:gd name="connsiteX7" fmla="*/ 48812 w 57994"/>
                <a:gd name="connsiteY7" fmla="*/ 34071 h 77325"/>
                <a:gd name="connsiteX8" fmla="*/ 10149 w 57994"/>
                <a:gd name="connsiteY8" fmla="*/ 34071 h 77325"/>
                <a:gd name="connsiteX9" fmla="*/ 10149 w 57994"/>
                <a:gd name="connsiteY9" fmla="*/ 0 h 77325"/>
                <a:gd name="connsiteX10" fmla="*/ 0 w 57994"/>
                <a:gd name="connsiteY10" fmla="*/ 0 h 77325"/>
                <a:gd name="connsiteX11" fmla="*/ 0 w 57994"/>
                <a:gd name="connsiteY11" fmla="*/ 78292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55" name="Freihandform: Form 54"/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5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56" name="Freihandform: Form 55"/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57" name="Grafik 9"/>
            <p:cNvGrpSpPr/>
            <p:nvPr/>
          </p:nvGrpSpPr>
          <p:grpSpPr>
            <a:xfrm>
              <a:off x="10321916" y="1110575"/>
              <a:ext cx="1399106" cy="241642"/>
              <a:chOff x="10321916" y="1110575"/>
              <a:chExt cx="1399106" cy="241642"/>
            </a:xfrm>
            <a:solidFill>
              <a:schemeClr val="accent1"/>
            </a:solidFill>
          </p:grpSpPr>
          <p:sp>
            <p:nvSpPr>
              <p:cNvPr id="58" name="Freihandform: Form 57"/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59" name="Freihandform: Form 58"/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>
                  <a:gd name="connsiteX0" fmla="*/ 9907 w 48328"/>
                  <a:gd name="connsiteY0" fmla="*/ 24647 h 57994"/>
                  <a:gd name="connsiteX1" fmla="*/ 11599 w 48328"/>
                  <a:gd name="connsiteY1" fmla="*/ 17640 h 57994"/>
                  <a:gd name="connsiteX2" fmla="*/ 14740 w 48328"/>
                  <a:gd name="connsiteY2" fmla="*/ 11840 h 57994"/>
                  <a:gd name="connsiteX3" fmla="*/ 19331 w 48328"/>
                  <a:gd name="connsiteY3" fmla="*/ 7733 h 57994"/>
                  <a:gd name="connsiteX4" fmla="*/ 25372 w 48328"/>
                  <a:gd name="connsiteY4" fmla="*/ 6283 h 57994"/>
                  <a:gd name="connsiteX5" fmla="*/ 33830 w 48328"/>
                  <a:gd name="connsiteY5" fmla="*/ 10874 h 57994"/>
                  <a:gd name="connsiteX6" fmla="*/ 36971 w 48328"/>
                  <a:gd name="connsiteY6" fmla="*/ 22956 h 57994"/>
                  <a:gd name="connsiteX7" fmla="*/ 36971 w 48328"/>
                  <a:gd name="connsiteY7" fmla="*/ 24889 h 57994"/>
                  <a:gd name="connsiteX8" fmla="*/ 9907 w 48328"/>
                  <a:gd name="connsiteY8" fmla="*/ 24889 h 57994"/>
                  <a:gd name="connsiteX9" fmla="*/ 9666 w 48328"/>
                  <a:gd name="connsiteY9" fmla="*/ 30930 h 57994"/>
                  <a:gd name="connsiteX10" fmla="*/ 47120 w 48328"/>
                  <a:gd name="connsiteY10" fmla="*/ 30930 h 57994"/>
                  <a:gd name="connsiteX11" fmla="*/ 47120 w 48328"/>
                  <a:gd name="connsiteY11" fmla="*/ 25372 h 57994"/>
                  <a:gd name="connsiteX12" fmla="*/ 46154 w 48328"/>
                  <a:gd name="connsiteY12" fmla="*/ 16190 h 57994"/>
                  <a:gd name="connsiteX13" fmla="*/ 42529 w 48328"/>
                  <a:gd name="connsiteY13" fmla="*/ 7974 h 57994"/>
                  <a:gd name="connsiteX14" fmla="*/ 35763 w 48328"/>
                  <a:gd name="connsiteY14" fmla="*/ 2175 h 57994"/>
                  <a:gd name="connsiteX15" fmla="*/ 25131 w 48328"/>
                  <a:gd name="connsiteY15" fmla="*/ 0 h 57994"/>
                  <a:gd name="connsiteX16" fmla="*/ 15223 w 48328"/>
                  <a:gd name="connsiteY16" fmla="*/ 2175 h 57994"/>
                  <a:gd name="connsiteX17" fmla="*/ 7249 w 48328"/>
                  <a:gd name="connsiteY17" fmla="*/ 8216 h 57994"/>
                  <a:gd name="connsiteX18" fmla="*/ 1933 w 48328"/>
                  <a:gd name="connsiteY18" fmla="*/ 17398 h 57994"/>
                  <a:gd name="connsiteX19" fmla="*/ 0 w 48328"/>
                  <a:gd name="connsiteY19" fmla="*/ 29239 h 57994"/>
                  <a:gd name="connsiteX20" fmla="*/ 6766 w 48328"/>
                  <a:gd name="connsiteY20" fmla="*/ 50986 h 57994"/>
                  <a:gd name="connsiteX21" fmla="*/ 26581 w 48328"/>
                  <a:gd name="connsiteY21" fmla="*/ 58477 h 57994"/>
                  <a:gd name="connsiteX22" fmla="*/ 38663 w 48328"/>
                  <a:gd name="connsiteY22" fmla="*/ 55819 h 57994"/>
                  <a:gd name="connsiteX23" fmla="*/ 48328 w 48328"/>
                  <a:gd name="connsiteY23" fmla="*/ 47845 h 57994"/>
                  <a:gd name="connsiteX24" fmla="*/ 44462 w 48328"/>
                  <a:gd name="connsiteY24" fmla="*/ 43737 h 57994"/>
                  <a:gd name="connsiteX25" fmla="*/ 35038 w 48328"/>
                  <a:gd name="connsiteY25" fmla="*/ 50261 h 57994"/>
                  <a:gd name="connsiteX26" fmla="*/ 27306 w 48328"/>
                  <a:gd name="connsiteY26" fmla="*/ 51711 h 57994"/>
                  <a:gd name="connsiteX27" fmla="*/ 14740 w 48328"/>
                  <a:gd name="connsiteY27" fmla="*/ 46395 h 57994"/>
                  <a:gd name="connsiteX28" fmla="*/ 9666 w 48328"/>
                  <a:gd name="connsiteY28" fmla="*/ 30930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8328" h="57994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0" name="Freihandform: Form 59"/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>
                  <a:gd name="connsiteX0" fmla="*/ 1181145 w 1179211"/>
                  <a:gd name="connsiteY0" fmla="*/ 2658 h 84574"/>
                  <a:gd name="connsiteX1" fmla="*/ 1176071 w 1179211"/>
                  <a:gd name="connsiteY1" fmla="*/ 725 h 84574"/>
                  <a:gd name="connsiteX2" fmla="*/ 1168580 w 1179211"/>
                  <a:gd name="connsiteY2" fmla="*/ 0 h 84574"/>
                  <a:gd name="connsiteX3" fmla="*/ 1158672 w 1179211"/>
                  <a:gd name="connsiteY3" fmla="*/ 1933 h 84574"/>
                  <a:gd name="connsiteX4" fmla="*/ 1151182 w 1179211"/>
                  <a:gd name="connsiteY4" fmla="*/ 8941 h 84574"/>
                  <a:gd name="connsiteX5" fmla="*/ 1148282 w 1179211"/>
                  <a:gd name="connsiteY5" fmla="*/ 16915 h 84574"/>
                  <a:gd name="connsiteX6" fmla="*/ 1147799 w 1179211"/>
                  <a:gd name="connsiteY6" fmla="*/ 25131 h 84574"/>
                  <a:gd name="connsiteX7" fmla="*/ 1147799 w 1179211"/>
                  <a:gd name="connsiteY7" fmla="*/ 29239 h 84574"/>
                  <a:gd name="connsiteX8" fmla="*/ 1137891 w 1179211"/>
                  <a:gd name="connsiteY8" fmla="*/ 29239 h 84574"/>
                  <a:gd name="connsiteX9" fmla="*/ 1137891 w 1179211"/>
                  <a:gd name="connsiteY9" fmla="*/ 35521 h 84574"/>
                  <a:gd name="connsiteX10" fmla="*/ 1147799 w 1179211"/>
                  <a:gd name="connsiteY10" fmla="*/ 35521 h 84574"/>
                  <a:gd name="connsiteX11" fmla="*/ 1147799 w 1179211"/>
                  <a:gd name="connsiteY11" fmla="*/ 84333 h 84574"/>
                  <a:gd name="connsiteX12" fmla="*/ 1157223 w 1179211"/>
                  <a:gd name="connsiteY12" fmla="*/ 84333 h 84574"/>
                  <a:gd name="connsiteX13" fmla="*/ 1157223 w 1179211"/>
                  <a:gd name="connsiteY13" fmla="*/ 35280 h 84574"/>
                  <a:gd name="connsiteX14" fmla="*/ 1172446 w 1179211"/>
                  <a:gd name="connsiteY14" fmla="*/ 35280 h 84574"/>
                  <a:gd name="connsiteX15" fmla="*/ 1172446 w 1179211"/>
                  <a:gd name="connsiteY15" fmla="*/ 28997 h 84574"/>
                  <a:gd name="connsiteX16" fmla="*/ 1157223 w 1179211"/>
                  <a:gd name="connsiteY16" fmla="*/ 28997 h 84574"/>
                  <a:gd name="connsiteX17" fmla="*/ 1157223 w 1179211"/>
                  <a:gd name="connsiteY17" fmla="*/ 25372 h 84574"/>
                  <a:gd name="connsiteX18" fmla="*/ 1157464 w 1179211"/>
                  <a:gd name="connsiteY18" fmla="*/ 18606 h 84574"/>
                  <a:gd name="connsiteX19" fmla="*/ 1158672 w 1179211"/>
                  <a:gd name="connsiteY19" fmla="*/ 12324 h 84574"/>
                  <a:gd name="connsiteX20" fmla="*/ 1161572 w 1179211"/>
                  <a:gd name="connsiteY20" fmla="*/ 7733 h 84574"/>
                  <a:gd name="connsiteX21" fmla="*/ 1167130 w 1179211"/>
                  <a:gd name="connsiteY21" fmla="*/ 5799 h 84574"/>
                  <a:gd name="connsiteX22" fmla="*/ 1173413 w 1179211"/>
                  <a:gd name="connsiteY22" fmla="*/ 7008 h 84574"/>
                  <a:gd name="connsiteX23" fmla="*/ 1177762 w 1179211"/>
                  <a:gd name="connsiteY23" fmla="*/ 9666 h 84574"/>
                  <a:gd name="connsiteX24" fmla="*/ 1181145 w 1179211"/>
                  <a:gd name="connsiteY24" fmla="*/ 2658 h 84574"/>
                  <a:gd name="connsiteX25" fmla="*/ 1092946 w 1179211"/>
                  <a:gd name="connsiteY25" fmla="*/ 84091 h 84574"/>
                  <a:gd name="connsiteX26" fmla="*/ 1102370 w 1179211"/>
                  <a:gd name="connsiteY26" fmla="*/ 84091 h 84574"/>
                  <a:gd name="connsiteX27" fmla="*/ 1102370 w 1179211"/>
                  <a:gd name="connsiteY27" fmla="*/ 57511 h 84574"/>
                  <a:gd name="connsiteX28" fmla="*/ 1102612 w 1179211"/>
                  <a:gd name="connsiteY28" fmla="*/ 51953 h 84574"/>
                  <a:gd name="connsiteX29" fmla="*/ 1103337 w 1179211"/>
                  <a:gd name="connsiteY29" fmla="*/ 46637 h 84574"/>
                  <a:gd name="connsiteX30" fmla="*/ 1107444 w 1179211"/>
                  <a:gd name="connsiteY30" fmla="*/ 37938 h 84574"/>
                  <a:gd name="connsiteX31" fmla="*/ 1113485 w 1179211"/>
                  <a:gd name="connsiteY31" fmla="*/ 34555 h 84574"/>
                  <a:gd name="connsiteX32" fmla="*/ 1119526 w 1179211"/>
                  <a:gd name="connsiteY32" fmla="*/ 40596 h 84574"/>
                  <a:gd name="connsiteX33" fmla="*/ 1127742 w 1179211"/>
                  <a:gd name="connsiteY33" fmla="*/ 37696 h 84574"/>
                  <a:gd name="connsiteX34" fmla="*/ 1126534 w 1179211"/>
                  <a:gd name="connsiteY34" fmla="*/ 32863 h 84574"/>
                  <a:gd name="connsiteX35" fmla="*/ 1124118 w 1179211"/>
                  <a:gd name="connsiteY35" fmla="*/ 29722 h 84574"/>
                  <a:gd name="connsiteX36" fmla="*/ 1120735 w 1179211"/>
                  <a:gd name="connsiteY36" fmla="*/ 28030 h 84574"/>
                  <a:gd name="connsiteX37" fmla="*/ 1117352 w 1179211"/>
                  <a:gd name="connsiteY37" fmla="*/ 27547 h 84574"/>
                  <a:gd name="connsiteX38" fmla="*/ 1108653 w 1179211"/>
                  <a:gd name="connsiteY38" fmla="*/ 30205 h 84574"/>
                  <a:gd name="connsiteX39" fmla="*/ 1102370 w 1179211"/>
                  <a:gd name="connsiteY39" fmla="*/ 37696 h 84574"/>
                  <a:gd name="connsiteX40" fmla="*/ 1101162 w 1179211"/>
                  <a:gd name="connsiteY40" fmla="*/ 28272 h 84574"/>
                  <a:gd name="connsiteX41" fmla="*/ 1091738 w 1179211"/>
                  <a:gd name="connsiteY41" fmla="*/ 29239 h 84574"/>
                  <a:gd name="connsiteX42" fmla="*/ 1091979 w 1179211"/>
                  <a:gd name="connsiteY42" fmla="*/ 31413 h 84574"/>
                  <a:gd name="connsiteX43" fmla="*/ 1092463 w 1179211"/>
                  <a:gd name="connsiteY43" fmla="*/ 35038 h 84574"/>
                  <a:gd name="connsiteX44" fmla="*/ 1092704 w 1179211"/>
                  <a:gd name="connsiteY44" fmla="*/ 39146 h 84574"/>
                  <a:gd name="connsiteX45" fmla="*/ 1092946 w 1179211"/>
                  <a:gd name="connsiteY45" fmla="*/ 43254 h 84574"/>
                  <a:gd name="connsiteX46" fmla="*/ 1092946 w 1179211"/>
                  <a:gd name="connsiteY46" fmla="*/ 84091 h 84574"/>
                  <a:gd name="connsiteX47" fmla="*/ 1062016 w 1179211"/>
                  <a:gd name="connsiteY47" fmla="*/ 72251 h 84574"/>
                  <a:gd name="connsiteX48" fmla="*/ 1049934 w 1179211"/>
                  <a:gd name="connsiteY48" fmla="*/ 78292 h 84574"/>
                  <a:gd name="connsiteX49" fmla="*/ 1037852 w 1179211"/>
                  <a:gd name="connsiteY49" fmla="*/ 72251 h 84574"/>
                  <a:gd name="connsiteX50" fmla="*/ 1033502 w 1179211"/>
                  <a:gd name="connsiteY50" fmla="*/ 55819 h 84574"/>
                  <a:gd name="connsiteX51" fmla="*/ 1037852 w 1179211"/>
                  <a:gd name="connsiteY51" fmla="*/ 39629 h 84574"/>
                  <a:gd name="connsiteX52" fmla="*/ 1050175 w 1179211"/>
                  <a:gd name="connsiteY52" fmla="*/ 33588 h 84574"/>
                  <a:gd name="connsiteX53" fmla="*/ 1062499 w 1179211"/>
                  <a:gd name="connsiteY53" fmla="*/ 39629 h 84574"/>
                  <a:gd name="connsiteX54" fmla="*/ 1066849 w 1179211"/>
                  <a:gd name="connsiteY54" fmla="*/ 55819 h 84574"/>
                  <a:gd name="connsiteX55" fmla="*/ 1062016 w 1179211"/>
                  <a:gd name="connsiteY55" fmla="*/ 72251 h 84574"/>
                  <a:gd name="connsiteX56" fmla="*/ 1075306 w 1179211"/>
                  <a:gd name="connsiteY56" fmla="*/ 44462 h 84574"/>
                  <a:gd name="connsiteX57" fmla="*/ 1070232 w 1179211"/>
                  <a:gd name="connsiteY57" fmla="*/ 35280 h 84574"/>
                  <a:gd name="connsiteX58" fmla="*/ 1061774 w 1179211"/>
                  <a:gd name="connsiteY58" fmla="*/ 29480 h 84574"/>
                  <a:gd name="connsiteX59" fmla="*/ 1050175 w 1179211"/>
                  <a:gd name="connsiteY59" fmla="*/ 27306 h 84574"/>
                  <a:gd name="connsiteX60" fmla="*/ 1038576 w 1179211"/>
                  <a:gd name="connsiteY60" fmla="*/ 29480 h 84574"/>
                  <a:gd name="connsiteX61" fmla="*/ 1030119 w 1179211"/>
                  <a:gd name="connsiteY61" fmla="*/ 35280 h 84574"/>
                  <a:gd name="connsiteX62" fmla="*/ 1024803 w 1179211"/>
                  <a:gd name="connsiteY62" fmla="*/ 44462 h 84574"/>
                  <a:gd name="connsiteX63" fmla="*/ 1023111 w 1179211"/>
                  <a:gd name="connsiteY63" fmla="*/ 56303 h 84574"/>
                  <a:gd name="connsiteX64" fmla="*/ 1025286 w 1179211"/>
                  <a:gd name="connsiteY64" fmla="*/ 68626 h 84574"/>
                  <a:gd name="connsiteX65" fmla="*/ 1031086 w 1179211"/>
                  <a:gd name="connsiteY65" fmla="*/ 77809 h 84574"/>
                  <a:gd name="connsiteX66" fmla="*/ 1039785 w 1179211"/>
                  <a:gd name="connsiteY66" fmla="*/ 83608 h 84574"/>
                  <a:gd name="connsiteX67" fmla="*/ 1050417 w 1179211"/>
                  <a:gd name="connsiteY67" fmla="*/ 85783 h 84574"/>
                  <a:gd name="connsiteX68" fmla="*/ 1061049 w 1179211"/>
                  <a:gd name="connsiteY68" fmla="*/ 83608 h 84574"/>
                  <a:gd name="connsiteX69" fmla="*/ 1069748 w 1179211"/>
                  <a:gd name="connsiteY69" fmla="*/ 77809 h 84574"/>
                  <a:gd name="connsiteX70" fmla="*/ 1075548 w 1179211"/>
                  <a:gd name="connsiteY70" fmla="*/ 68626 h 84574"/>
                  <a:gd name="connsiteX71" fmla="*/ 1077722 w 1179211"/>
                  <a:gd name="connsiteY71" fmla="*/ 56303 h 84574"/>
                  <a:gd name="connsiteX72" fmla="*/ 1075306 w 1179211"/>
                  <a:gd name="connsiteY72" fmla="*/ 44462 h 84574"/>
                  <a:gd name="connsiteX73" fmla="*/ 998464 w 1179211"/>
                  <a:gd name="connsiteY73" fmla="*/ 84816 h 84574"/>
                  <a:gd name="connsiteX74" fmla="*/ 1007888 w 1179211"/>
                  <a:gd name="connsiteY74" fmla="*/ 83850 h 84574"/>
                  <a:gd name="connsiteX75" fmla="*/ 1007646 w 1179211"/>
                  <a:gd name="connsiteY75" fmla="*/ 81675 h 84574"/>
                  <a:gd name="connsiteX76" fmla="*/ 1007163 w 1179211"/>
                  <a:gd name="connsiteY76" fmla="*/ 78050 h 84574"/>
                  <a:gd name="connsiteX77" fmla="*/ 1006921 w 1179211"/>
                  <a:gd name="connsiteY77" fmla="*/ 73942 h 84574"/>
                  <a:gd name="connsiteX78" fmla="*/ 1006680 w 1179211"/>
                  <a:gd name="connsiteY78" fmla="*/ 69834 h 84574"/>
                  <a:gd name="connsiteX79" fmla="*/ 1006680 w 1179211"/>
                  <a:gd name="connsiteY79" fmla="*/ 483 h 84574"/>
                  <a:gd name="connsiteX80" fmla="*/ 997497 w 1179211"/>
                  <a:gd name="connsiteY80" fmla="*/ 483 h 84574"/>
                  <a:gd name="connsiteX81" fmla="*/ 997497 w 1179211"/>
                  <a:gd name="connsiteY81" fmla="*/ 36730 h 84574"/>
                  <a:gd name="connsiteX82" fmla="*/ 990973 w 1179211"/>
                  <a:gd name="connsiteY82" fmla="*/ 29964 h 84574"/>
                  <a:gd name="connsiteX83" fmla="*/ 980341 w 1179211"/>
                  <a:gd name="connsiteY83" fmla="*/ 27064 h 84574"/>
                  <a:gd name="connsiteX84" fmla="*/ 970675 w 1179211"/>
                  <a:gd name="connsiteY84" fmla="*/ 28997 h 84574"/>
                  <a:gd name="connsiteX85" fmla="*/ 962701 w 1179211"/>
                  <a:gd name="connsiteY85" fmla="*/ 34555 h 84574"/>
                  <a:gd name="connsiteX86" fmla="*/ 957385 w 1179211"/>
                  <a:gd name="connsiteY86" fmla="*/ 43737 h 84574"/>
                  <a:gd name="connsiteX87" fmla="*/ 955452 w 1179211"/>
                  <a:gd name="connsiteY87" fmla="*/ 56544 h 84574"/>
                  <a:gd name="connsiteX88" fmla="*/ 956902 w 1179211"/>
                  <a:gd name="connsiteY88" fmla="*/ 67660 h 84574"/>
                  <a:gd name="connsiteX89" fmla="*/ 961251 w 1179211"/>
                  <a:gd name="connsiteY89" fmla="*/ 76842 h 84574"/>
                  <a:gd name="connsiteX90" fmla="*/ 968742 w 1179211"/>
                  <a:gd name="connsiteY90" fmla="*/ 83125 h 84574"/>
                  <a:gd name="connsiteX91" fmla="*/ 979616 w 1179211"/>
                  <a:gd name="connsiteY91" fmla="*/ 85300 h 84574"/>
                  <a:gd name="connsiteX92" fmla="*/ 986623 w 1179211"/>
                  <a:gd name="connsiteY92" fmla="*/ 84091 h 84574"/>
                  <a:gd name="connsiteX93" fmla="*/ 991698 w 1179211"/>
                  <a:gd name="connsiteY93" fmla="*/ 81433 h 84574"/>
                  <a:gd name="connsiteX94" fmla="*/ 995081 w 1179211"/>
                  <a:gd name="connsiteY94" fmla="*/ 78050 h 84574"/>
                  <a:gd name="connsiteX95" fmla="*/ 997014 w 1179211"/>
                  <a:gd name="connsiteY95" fmla="*/ 74909 h 84574"/>
                  <a:gd name="connsiteX96" fmla="*/ 998464 w 1179211"/>
                  <a:gd name="connsiteY96" fmla="*/ 84816 h 84574"/>
                  <a:gd name="connsiteX97" fmla="*/ 996048 w 1179211"/>
                  <a:gd name="connsiteY97" fmla="*/ 67660 h 84574"/>
                  <a:gd name="connsiteX98" fmla="*/ 991456 w 1179211"/>
                  <a:gd name="connsiteY98" fmla="*/ 74667 h 84574"/>
                  <a:gd name="connsiteX99" fmla="*/ 985657 w 1179211"/>
                  <a:gd name="connsiteY99" fmla="*/ 78050 h 84574"/>
                  <a:gd name="connsiteX100" fmla="*/ 980582 w 1179211"/>
                  <a:gd name="connsiteY100" fmla="*/ 78775 h 84574"/>
                  <a:gd name="connsiteX101" fmla="*/ 974058 w 1179211"/>
                  <a:gd name="connsiteY101" fmla="*/ 77084 h 84574"/>
                  <a:gd name="connsiteX102" fmla="*/ 969467 w 1179211"/>
                  <a:gd name="connsiteY102" fmla="*/ 72493 h 84574"/>
                  <a:gd name="connsiteX103" fmla="*/ 966809 w 1179211"/>
                  <a:gd name="connsiteY103" fmla="*/ 65243 h 84574"/>
                  <a:gd name="connsiteX104" fmla="*/ 965842 w 1179211"/>
                  <a:gd name="connsiteY104" fmla="*/ 56303 h 84574"/>
                  <a:gd name="connsiteX105" fmla="*/ 967051 w 1179211"/>
                  <a:gd name="connsiteY105" fmla="*/ 47362 h 84574"/>
                  <a:gd name="connsiteX106" fmla="*/ 970192 w 1179211"/>
                  <a:gd name="connsiteY106" fmla="*/ 40354 h 84574"/>
                  <a:gd name="connsiteX107" fmla="*/ 975266 w 1179211"/>
                  <a:gd name="connsiteY107" fmla="*/ 36005 h 84574"/>
                  <a:gd name="connsiteX108" fmla="*/ 981549 w 1179211"/>
                  <a:gd name="connsiteY108" fmla="*/ 34555 h 84574"/>
                  <a:gd name="connsiteX109" fmla="*/ 987832 w 1179211"/>
                  <a:gd name="connsiteY109" fmla="*/ 35763 h 84574"/>
                  <a:gd name="connsiteX110" fmla="*/ 992906 w 1179211"/>
                  <a:gd name="connsiteY110" fmla="*/ 39629 h 84574"/>
                  <a:gd name="connsiteX111" fmla="*/ 996531 w 1179211"/>
                  <a:gd name="connsiteY111" fmla="*/ 46395 h 84574"/>
                  <a:gd name="connsiteX112" fmla="*/ 997739 w 1179211"/>
                  <a:gd name="connsiteY112" fmla="*/ 56061 h 84574"/>
                  <a:gd name="connsiteX113" fmla="*/ 996048 w 1179211"/>
                  <a:gd name="connsiteY113" fmla="*/ 67660 h 84574"/>
                  <a:gd name="connsiteX114" fmla="*/ 938537 w 1179211"/>
                  <a:gd name="connsiteY114" fmla="*/ 725 h 84574"/>
                  <a:gd name="connsiteX115" fmla="*/ 928629 w 1179211"/>
                  <a:gd name="connsiteY115" fmla="*/ 725 h 84574"/>
                  <a:gd name="connsiteX116" fmla="*/ 928629 w 1179211"/>
                  <a:gd name="connsiteY116" fmla="*/ 84333 h 84574"/>
                  <a:gd name="connsiteX117" fmla="*/ 938537 w 1179211"/>
                  <a:gd name="connsiteY117" fmla="*/ 84333 h 84574"/>
                  <a:gd name="connsiteX118" fmla="*/ 938537 w 1179211"/>
                  <a:gd name="connsiteY118" fmla="*/ 725 h 84574"/>
                  <a:gd name="connsiteX119" fmla="*/ 897699 w 1179211"/>
                  <a:gd name="connsiteY119" fmla="*/ 38179 h 84574"/>
                  <a:gd name="connsiteX120" fmla="*/ 900841 w 1179211"/>
                  <a:gd name="connsiteY120" fmla="*/ 50262 h 84574"/>
                  <a:gd name="connsiteX121" fmla="*/ 900841 w 1179211"/>
                  <a:gd name="connsiteY121" fmla="*/ 52195 h 84574"/>
                  <a:gd name="connsiteX122" fmla="*/ 873535 w 1179211"/>
                  <a:gd name="connsiteY122" fmla="*/ 52195 h 84574"/>
                  <a:gd name="connsiteX123" fmla="*/ 875227 w 1179211"/>
                  <a:gd name="connsiteY123" fmla="*/ 45187 h 84574"/>
                  <a:gd name="connsiteX124" fmla="*/ 878368 w 1179211"/>
                  <a:gd name="connsiteY124" fmla="*/ 39388 h 84574"/>
                  <a:gd name="connsiteX125" fmla="*/ 882959 w 1179211"/>
                  <a:gd name="connsiteY125" fmla="*/ 35280 h 84574"/>
                  <a:gd name="connsiteX126" fmla="*/ 889000 w 1179211"/>
                  <a:gd name="connsiteY126" fmla="*/ 33830 h 84574"/>
                  <a:gd name="connsiteX127" fmla="*/ 897699 w 1179211"/>
                  <a:gd name="connsiteY127" fmla="*/ 38179 h 84574"/>
                  <a:gd name="connsiteX128" fmla="*/ 910748 w 1179211"/>
                  <a:gd name="connsiteY128" fmla="*/ 58236 h 84574"/>
                  <a:gd name="connsiteX129" fmla="*/ 910748 w 1179211"/>
                  <a:gd name="connsiteY129" fmla="*/ 52678 h 84574"/>
                  <a:gd name="connsiteX130" fmla="*/ 909781 w 1179211"/>
                  <a:gd name="connsiteY130" fmla="*/ 43496 h 84574"/>
                  <a:gd name="connsiteX131" fmla="*/ 906157 w 1179211"/>
                  <a:gd name="connsiteY131" fmla="*/ 35280 h 84574"/>
                  <a:gd name="connsiteX132" fmla="*/ 899391 w 1179211"/>
                  <a:gd name="connsiteY132" fmla="*/ 29480 h 84574"/>
                  <a:gd name="connsiteX133" fmla="*/ 888759 w 1179211"/>
                  <a:gd name="connsiteY133" fmla="*/ 27306 h 84574"/>
                  <a:gd name="connsiteX134" fmla="*/ 878851 w 1179211"/>
                  <a:gd name="connsiteY134" fmla="*/ 29480 h 84574"/>
                  <a:gd name="connsiteX135" fmla="*/ 870877 w 1179211"/>
                  <a:gd name="connsiteY135" fmla="*/ 35521 h 84574"/>
                  <a:gd name="connsiteX136" fmla="*/ 865561 w 1179211"/>
                  <a:gd name="connsiteY136" fmla="*/ 44704 h 84574"/>
                  <a:gd name="connsiteX137" fmla="*/ 863628 w 1179211"/>
                  <a:gd name="connsiteY137" fmla="*/ 56544 h 84574"/>
                  <a:gd name="connsiteX138" fmla="*/ 870394 w 1179211"/>
                  <a:gd name="connsiteY138" fmla="*/ 78292 h 84574"/>
                  <a:gd name="connsiteX139" fmla="*/ 890208 w 1179211"/>
                  <a:gd name="connsiteY139" fmla="*/ 85783 h 84574"/>
                  <a:gd name="connsiteX140" fmla="*/ 902290 w 1179211"/>
                  <a:gd name="connsiteY140" fmla="*/ 83125 h 84574"/>
                  <a:gd name="connsiteX141" fmla="*/ 911956 w 1179211"/>
                  <a:gd name="connsiteY141" fmla="*/ 75151 h 84574"/>
                  <a:gd name="connsiteX142" fmla="*/ 908090 w 1179211"/>
                  <a:gd name="connsiteY142" fmla="*/ 71043 h 84574"/>
                  <a:gd name="connsiteX143" fmla="*/ 898666 w 1179211"/>
                  <a:gd name="connsiteY143" fmla="*/ 77567 h 84574"/>
                  <a:gd name="connsiteX144" fmla="*/ 890933 w 1179211"/>
                  <a:gd name="connsiteY144" fmla="*/ 79017 h 84574"/>
                  <a:gd name="connsiteX145" fmla="*/ 878368 w 1179211"/>
                  <a:gd name="connsiteY145" fmla="*/ 73701 h 84574"/>
                  <a:gd name="connsiteX146" fmla="*/ 873777 w 1179211"/>
                  <a:gd name="connsiteY146" fmla="*/ 58477 h 84574"/>
                  <a:gd name="connsiteX147" fmla="*/ 910748 w 1179211"/>
                  <a:gd name="connsiteY147" fmla="*/ 58477 h 84574"/>
                  <a:gd name="connsiteX148" fmla="*/ 848404 w 1179211"/>
                  <a:gd name="connsiteY148" fmla="*/ 61377 h 84574"/>
                  <a:gd name="connsiteX149" fmla="*/ 844296 w 1179211"/>
                  <a:gd name="connsiteY149" fmla="*/ 56544 h 84574"/>
                  <a:gd name="connsiteX150" fmla="*/ 838980 w 1179211"/>
                  <a:gd name="connsiteY150" fmla="*/ 53403 h 84574"/>
                  <a:gd name="connsiteX151" fmla="*/ 833181 w 1179211"/>
                  <a:gd name="connsiteY151" fmla="*/ 51470 h 84574"/>
                  <a:gd name="connsiteX152" fmla="*/ 824723 w 1179211"/>
                  <a:gd name="connsiteY152" fmla="*/ 47603 h 84574"/>
                  <a:gd name="connsiteX153" fmla="*/ 821582 w 1179211"/>
                  <a:gd name="connsiteY153" fmla="*/ 40837 h 84574"/>
                  <a:gd name="connsiteX154" fmla="*/ 824482 w 1179211"/>
                  <a:gd name="connsiteY154" fmla="*/ 35280 h 84574"/>
                  <a:gd name="connsiteX155" fmla="*/ 831731 w 1179211"/>
                  <a:gd name="connsiteY155" fmla="*/ 33105 h 84574"/>
                  <a:gd name="connsiteX156" fmla="*/ 838980 w 1179211"/>
                  <a:gd name="connsiteY156" fmla="*/ 34796 h 84574"/>
                  <a:gd name="connsiteX157" fmla="*/ 843572 w 1179211"/>
                  <a:gd name="connsiteY157" fmla="*/ 38421 h 84574"/>
                  <a:gd name="connsiteX158" fmla="*/ 848404 w 1179211"/>
                  <a:gd name="connsiteY158" fmla="*/ 32380 h 84574"/>
                  <a:gd name="connsiteX159" fmla="*/ 842605 w 1179211"/>
                  <a:gd name="connsiteY159" fmla="*/ 28997 h 84574"/>
                  <a:gd name="connsiteX160" fmla="*/ 832214 w 1179211"/>
                  <a:gd name="connsiteY160" fmla="*/ 27306 h 84574"/>
                  <a:gd name="connsiteX161" fmla="*/ 824723 w 1179211"/>
                  <a:gd name="connsiteY161" fmla="*/ 28272 h 84574"/>
                  <a:gd name="connsiteX162" fmla="*/ 818441 w 1179211"/>
                  <a:gd name="connsiteY162" fmla="*/ 31172 h 84574"/>
                  <a:gd name="connsiteX163" fmla="*/ 814091 w 1179211"/>
                  <a:gd name="connsiteY163" fmla="*/ 36005 h 84574"/>
                  <a:gd name="connsiteX164" fmla="*/ 812400 w 1179211"/>
                  <a:gd name="connsiteY164" fmla="*/ 42771 h 84574"/>
                  <a:gd name="connsiteX165" fmla="*/ 813850 w 1179211"/>
                  <a:gd name="connsiteY165" fmla="*/ 50020 h 84574"/>
                  <a:gd name="connsiteX166" fmla="*/ 817716 w 1179211"/>
                  <a:gd name="connsiteY166" fmla="*/ 54853 h 84574"/>
                  <a:gd name="connsiteX167" fmla="*/ 822790 w 1179211"/>
                  <a:gd name="connsiteY167" fmla="*/ 57752 h 84574"/>
                  <a:gd name="connsiteX168" fmla="*/ 828106 w 1179211"/>
                  <a:gd name="connsiteY168" fmla="*/ 59686 h 84574"/>
                  <a:gd name="connsiteX169" fmla="*/ 836564 w 1179211"/>
                  <a:gd name="connsiteY169" fmla="*/ 63310 h 84574"/>
                  <a:gd name="connsiteX170" fmla="*/ 839705 w 1179211"/>
                  <a:gd name="connsiteY170" fmla="*/ 70559 h 84574"/>
                  <a:gd name="connsiteX171" fmla="*/ 837047 w 1179211"/>
                  <a:gd name="connsiteY171" fmla="*/ 77325 h 84574"/>
                  <a:gd name="connsiteX172" fmla="*/ 829556 w 1179211"/>
                  <a:gd name="connsiteY172" fmla="*/ 79742 h 84574"/>
                  <a:gd name="connsiteX173" fmla="*/ 824723 w 1179211"/>
                  <a:gd name="connsiteY173" fmla="*/ 79017 h 84574"/>
                  <a:gd name="connsiteX174" fmla="*/ 820616 w 1179211"/>
                  <a:gd name="connsiteY174" fmla="*/ 76842 h 84574"/>
                  <a:gd name="connsiteX175" fmla="*/ 817233 w 1179211"/>
                  <a:gd name="connsiteY175" fmla="*/ 74184 h 84574"/>
                  <a:gd name="connsiteX176" fmla="*/ 814816 w 1179211"/>
                  <a:gd name="connsiteY176" fmla="*/ 71768 h 84574"/>
                  <a:gd name="connsiteX177" fmla="*/ 809983 w 1179211"/>
                  <a:gd name="connsiteY177" fmla="*/ 79500 h 84574"/>
                  <a:gd name="connsiteX178" fmla="*/ 829073 w 1179211"/>
                  <a:gd name="connsiteY178" fmla="*/ 85783 h 84574"/>
                  <a:gd name="connsiteX179" fmla="*/ 836806 w 1179211"/>
                  <a:gd name="connsiteY179" fmla="*/ 84575 h 84574"/>
                  <a:gd name="connsiteX180" fmla="*/ 843088 w 1179211"/>
                  <a:gd name="connsiteY180" fmla="*/ 81192 h 84574"/>
                  <a:gd name="connsiteX181" fmla="*/ 847438 w 1179211"/>
                  <a:gd name="connsiteY181" fmla="*/ 75634 h 84574"/>
                  <a:gd name="connsiteX182" fmla="*/ 849129 w 1179211"/>
                  <a:gd name="connsiteY182" fmla="*/ 68143 h 84574"/>
                  <a:gd name="connsiteX183" fmla="*/ 848404 w 1179211"/>
                  <a:gd name="connsiteY183" fmla="*/ 61377 h 84574"/>
                  <a:gd name="connsiteX184" fmla="*/ 796693 w 1179211"/>
                  <a:gd name="connsiteY184" fmla="*/ 61377 h 84574"/>
                  <a:gd name="connsiteX185" fmla="*/ 792585 w 1179211"/>
                  <a:gd name="connsiteY185" fmla="*/ 56544 h 84574"/>
                  <a:gd name="connsiteX186" fmla="*/ 787269 w 1179211"/>
                  <a:gd name="connsiteY186" fmla="*/ 53403 h 84574"/>
                  <a:gd name="connsiteX187" fmla="*/ 781470 w 1179211"/>
                  <a:gd name="connsiteY187" fmla="*/ 51470 h 84574"/>
                  <a:gd name="connsiteX188" fmla="*/ 773012 w 1179211"/>
                  <a:gd name="connsiteY188" fmla="*/ 47603 h 84574"/>
                  <a:gd name="connsiteX189" fmla="*/ 769871 w 1179211"/>
                  <a:gd name="connsiteY189" fmla="*/ 40837 h 84574"/>
                  <a:gd name="connsiteX190" fmla="*/ 772770 w 1179211"/>
                  <a:gd name="connsiteY190" fmla="*/ 35280 h 84574"/>
                  <a:gd name="connsiteX191" fmla="*/ 780020 w 1179211"/>
                  <a:gd name="connsiteY191" fmla="*/ 33105 h 84574"/>
                  <a:gd name="connsiteX192" fmla="*/ 787269 w 1179211"/>
                  <a:gd name="connsiteY192" fmla="*/ 34796 h 84574"/>
                  <a:gd name="connsiteX193" fmla="*/ 791860 w 1179211"/>
                  <a:gd name="connsiteY193" fmla="*/ 38421 h 84574"/>
                  <a:gd name="connsiteX194" fmla="*/ 796693 w 1179211"/>
                  <a:gd name="connsiteY194" fmla="*/ 32380 h 84574"/>
                  <a:gd name="connsiteX195" fmla="*/ 790894 w 1179211"/>
                  <a:gd name="connsiteY195" fmla="*/ 28997 h 84574"/>
                  <a:gd name="connsiteX196" fmla="*/ 780503 w 1179211"/>
                  <a:gd name="connsiteY196" fmla="*/ 27306 h 84574"/>
                  <a:gd name="connsiteX197" fmla="*/ 773012 w 1179211"/>
                  <a:gd name="connsiteY197" fmla="*/ 28272 h 84574"/>
                  <a:gd name="connsiteX198" fmla="*/ 766729 w 1179211"/>
                  <a:gd name="connsiteY198" fmla="*/ 31172 h 84574"/>
                  <a:gd name="connsiteX199" fmla="*/ 762380 w 1179211"/>
                  <a:gd name="connsiteY199" fmla="*/ 36005 h 84574"/>
                  <a:gd name="connsiteX200" fmla="*/ 760688 w 1179211"/>
                  <a:gd name="connsiteY200" fmla="*/ 42771 h 84574"/>
                  <a:gd name="connsiteX201" fmla="*/ 762138 w 1179211"/>
                  <a:gd name="connsiteY201" fmla="*/ 50020 h 84574"/>
                  <a:gd name="connsiteX202" fmla="*/ 766005 w 1179211"/>
                  <a:gd name="connsiteY202" fmla="*/ 54853 h 84574"/>
                  <a:gd name="connsiteX203" fmla="*/ 771079 w 1179211"/>
                  <a:gd name="connsiteY203" fmla="*/ 57752 h 84574"/>
                  <a:gd name="connsiteX204" fmla="*/ 776395 w 1179211"/>
                  <a:gd name="connsiteY204" fmla="*/ 59686 h 84574"/>
                  <a:gd name="connsiteX205" fmla="*/ 784853 w 1179211"/>
                  <a:gd name="connsiteY205" fmla="*/ 63310 h 84574"/>
                  <a:gd name="connsiteX206" fmla="*/ 787994 w 1179211"/>
                  <a:gd name="connsiteY206" fmla="*/ 70559 h 84574"/>
                  <a:gd name="connsiteX207" fmla="*/ 785336 w 1179211"/>
                  <a:gd name="connsiteY207" fmla="*/ 77325 h 84574"/>
                  <a:gd name="connsiteX208" fmla="*/ 777845 w 1179211"/>
                  <a:gd name="connsiteY208" fmla="*/ 79742 h 84574"/>
                  <a:gd name="connsiteX209" fmla="*/ 773012 w 1179211"/>
                  <a:gd name="connsiteY209" fmla="*/ 79017 h 84574"/>
                  <a:gd name="connsiteX210" fmla="*/ 768904 w 1179211"/>
                  <a:gd name="connsiteY210" fmla="*/ 76842 h 84574"/>
                  <a:gd name="connsiteX211" fmla="*/ 765521 w 1179211"/>
                  <a:gd name="connsiteY211" fmla="*/ 74184 h 84574"/>
                  <a:gd name="connsiteX212" fmla="*/ 763105 w 1179211"/>
                  <a:gd name="connsiteY212" fmla="*/ 71768 h 84574"/>
                  <a:gd name="connsiteX213" fmla="*/ 758272 w 1179211"/>
                  <a:gd name="connsiteY213" fmla="*/ 79500 h 84574"/>
                  <a:gd name="connsiteX214" fmla="*/ 777362 w 1179211"/>
                  <a:gd name="connsiteY214" fmla="*/ 85783 h 84574"/>
                  <a:gd name="connsiteX215" fmla="*/ 785094 w 1179211"/>
                  <a:gd name="connsiteY215" fmla="*/ 84575 h 84574"/>
                  <a:gd name="connsiteX216" fmla="*/ 791377 w 1179211"/>
                  <a:gd name="connsiteY216" fmla="*/ 81192 h 84574"/>
                  <a:gd name="connsiteX217" fmla="*/ 795726 w 1179211"/>
                  <a:gd name="connsiteY217" fmla="*/ 75634 h 84574"/>
                  <a:gd name="connsiteX218" fmla="*/ 797418 w 1179211"/>
                  <a:gd name="connsiteY218" fmla="*/ 68143 h 84574"/>
                  <a:gd name="connsiteX219" fmla="*/ 796693 w 1179211"/>
                  <a:gd name="connsiteY219" fmla="*/ 61377 h 84574"/>
                  <a:gd name="connsiteX220" fmla="*/ 711393 w 1179211"/>
                  <a:gd name="connsiteY220" fmla="*/ 6041 h 84574"/>
                  <a:gd name="connsiteX221" fmla="*/ 707286 w 1179211"/>
                  <a:gd name="connsiteY221" fmla="*/ 4350 h 84574"/>
                  <a:gd name="connsiteX222" fmla="*/ 703178 w 1179211"/>
                  <a:gd name="connsiteY222" fmla="*/ 6041 h 84574"/>
                  <a:gd name="connsiteX223" fmla="*/ 701486 w 1179211"/>
                  <a:gd name="connsiteY223" fmla="*/ 9907 h 84574"/>
                  <a:gd name="connsiteX224" fmla="*/ 703178 w 1179211"/>
                  <a:gd name="connsiteY224" fmla="*/ 13774 h 84574"/>
                  <a:gd name="connsiteX225" fmla="*/ 707286 w 1179211"/>
                  <a:gd name="connsiteY225" fmla="*/ 15465 h 84574"/>
                  <a:gd name="connsiteX226" fmla="*/ 711393 w 1179211"/>
                  <a:gd name="connsiteY226" fmla="*/ 13774 h 84574"/>
                  <a:gd name="connsiteX227" fmla="*/ 713085 w 1179211"/>
                  <a:gd name="connsiteY227" fmla="*/ 9907 h 84574"/>
                  <a:gd name="connsiteX228" fmla="*/ 711393 w 1179211"/>
                  <a:gd name="connsiteY228" fmla="*/ 6041 h 84574"/>
                  <a:gd name="connsiteX229" fmla="*/ 734833 w 1179211"/>
                  <a:gd name="connsiteY229" fmla="*/ 6041 h 84574"/>
                  <a:gd name="connsiteX230" fmla="*/ 730725 w 1179211"/>
                  <a:gd name="connsiteY230" fmla="*/ 4350 h 84574"/>
                  <a:gd name="connsiteX231" fmla="*/ 726617 w 1179211"/>
                  <a:gd name="connsiteY231" fmla="*/ 6041 h 84574"/>
                  <a:gd name="connsiteX232" fmla="*/ 724925 w 1179211"/>
                  <a:gd name="connsiteY232" fmla="*/ 9907 h 84574"/>
                  <a:gd name="connsiteX233" fmla="*/ 726617 w 1179211"/>
                  <a:gd name="connsiteY233" fmla="*/ 13774 h 84574"/>
                  <a:gd name="connsiteX234" fmla="*/ 730725 w 1179211"/>
                  <a:gd name="connsiteY234" fmla="*/ 15465 h 84574"/>
                  <a:gd name="connsiteX235" fmla="*/ 734833 w 1179211"/>
                  <a:gd name="connsiteY235" fmla="*/ 13774 h 84574"/>
                  <a:gd name="connsiteX236" fmla="*/ 736524 w 1179211"/>
                  <a:gd name="connsiteY236" fmla="*/ 9907 h 84574"/>
                  <a:gd name="connsiteX237" fmla="*/ 734833 w 1179211"/>
                  <a:gd name="connsiteY237" fmla="*/ 6041 h 84574"/>
                  <a:gd name="connsiteX238" fmla="*/ 695445 w 1179211"/>
                  <a:gd name="connsiteY238" fmla="*/ 28997 h 84574"/>
                  <a:gd name="connsiteX239" fmla="*/ 695445 w 1179211"/>
                  <a:gd name="connsiteY239" fmla="*/ 63552 h 84574"/>
                  <a:gd name="connsiteX240" fmla="*/ 695928 w 1179211"/>
                  <a:gd name="connsiteY240" fmla="*/ 72009 h 84574"/>
                  <a:gd name="connsiteX241" fmla="*/ 698103 w 1179211"/>
                  <a:gd name="connsiteY241" fmla="*/ 79017 h 84574"/>
                  <a:gd name="connsiteX242" fmla="*/ 703903 w 1179211"/>
                  <a:gd name="connsiteY242" fmla="*/ 83850 h 84574"/>
                  <a:gd name="connsiteX243" fmla="*/ 714535 w 1179211"/>
                  <a:gd name="connsiteY243" fmla="*/ 85783 h 84574"/>
                  <a:gd name="connsiteX244" fmla="*/ 722026 w 1179211"/>
                  <a:gd name="connsiteY244" fmla="*/ 84575 h 84574"/>
                  <a:gd name="connsiteX245" fmla="*/ 727342 w 1179211"/>
                  <a:gd name="connsiteY245" fmla="*/ 81433 h 84574"/>
                  <a:gd name="connsiteX246" fmla="*/ 730725 w 1179211"/>
                  <a:gd name="connsiteY246" fmla="*/ 77809 h 84574"/>
                  <a:gd name="connsiteX247" fmla="*/ 732658 w 1179211"/>
                  <a:gd name="connsiteY247" fmla="*/ 75151 h 84574"/>
                  <a:gd name="connsiteX248" fmla="*/ 733866 w 1179211"/>
                  <a:gd name="connsiteY248" fmla="*/ 84575 h 84574"/>
                  <a:gd name="connsiteX249" fmla="*/ 743290 w 1179211"/>
                  <a:gd name="connsiteY249" fmla="*/ 83608 h 84574"/>
                  <a:gd name="connsiteX250" fmla="*/ 743049 w 1179211"/>
                  <a:gd name="connsiteY250" fmla="*/ 81433 h 84574"/>
                  <a:gd name="connsiteX251" fmla="*/ 742565 w 1179211"/>
                  <a:gd name="connsiteY251" fmla="*/ 77809 h 84574"/>
                  <a:gd name="connsiteX252" fmla="*/ 742324 w 1179211"/>
                  <a:gd name="connsiteY252" fmla="*/ 73701 h 84574"/>
                  <a:gd name="connsiteX253" fmla="*/ 742082 w 1179211"/>
                  <a:gd name="connsiteY253" fmla="*/ 69593 h 84574"/>
                  <a:gd name="connsiteX254" fmla="*/ 742082 w 1179211"/>
                  <a:gd name="connsiteY254" fmla="*/ 28755 h 84574"/>
                  <a:gd name="connsiteX255" fmla="*/ 732175 w 1179211"/>
                  <a:gd name="connsiteY255" fmla="*/ 28755 h 84574"/>
                  <a:gd name="connsiteX256" fmla="*/ 732175 w 1179211"/>
                  <a:gd name="connsiteY256" fmla="*/ 59686 h 84574"/>
                  <a:gd name="connsiteX257" fmla="*/ 730966 w 1179211"/>
                  <a:gd name="connsiteY257" fmla="*/ 66935 h 84574"/>
                  <a:gd name="connsiteX258" fmla="*/ 727583 w 1179211"/>
                  <a:gd name="connsiteY258" fmla="*/ 72734 h 84574"/>
                  <a:gd name="connsiteX259" fmla="*/ 722751 w 1179211"/>
                  <a:gd name="connsiteY259" fmla="*/ 76600 h 84574"/>
                  <a:gd name="connsiteX260" fmla="*/ 716468 w 1179211"/>
                  <a:gd name="connsiteY260" fmla="*/ 78050 h 84574"/>
                  <a:gd name="connsiteX261" fmla="*/ 710427 w 1179211"/>
                  <a:gd name="connsiteY261" fmla="*/ 77084 h 84574"/>
                  <a:gd name="connsiteX262" fmla="*/ 706802 w 1179211"/>
                  <a:gd name="connsiteY262" fmla="*/ 74184 h 84574"/>
                  <a:gd name="connsiteX263" fmla="*/ 705111 w 1179211"/>
                  <a:gd name="connsiteY263" fmla="*/ 69593 h 84574"/>
                  <a:gd name="connsiteX264" fmla="*/ 704628 w 1179211"/>
                  <a:gd name="connsiteY264" fmla="*/ 63310 h 84574"/>
                  <a:gd name="connsiteX265" fmla="*/ 704628 w 1179211"/>
                  <a:gd name="connsiteY265" fmla="*/ 28755 h 84574"/>
                  <a:gd name="connsiteX266" fmla="*/ 695445 w 1179211"/>
                  <a:gd name="connsiteY266" fmla="*/ 28755 h 84574"/>
                  <a:gd name="connsiteX267" fmla="*/ 664515 w 1179211"/>
                  <a:gd name="connsiteY267" fmla="*/ 60894 h 84574"/>
                  <a:gd name="connsiteX268" fmla="*/ 657991 w 1179211"/>
                  <a:gd name="connsiteY268" fmla="*/ 71284 h 84574"/>
                  <a:gd name="connsiteX269" fmla="*/ 648325 w 1179211"/>
                  <a:gd name="connsiteY269" fmla="*/ 76600 h 84574"/>
                  <a:gd name="connsiteX270" fmla="*/ 636726 w 1179211"/>
                  <a:gd name="connsiteY270" fmla="*/ 78050 h 84574"/>
                  <a:gd name="connsiteX271" fmla="*/ 631893 w 1179211"/>
                  <a:gd name="connsiteY271" fmla="*/ 77809 h 84574"/>
                  <a:gd name="connsiteX272" fmla="*/ 626577 w 1179211"/>
                  <a:gd name="connsiteY272" fmla="*/ 77325 h 84574"/>
                  <a:gd name="connsiteX273" fmla="*/ 626577 w 1179211"/>
                  <a:gd name="connsiteY273" fmla="*/ 10874 h 84574"/>
                  <a:gd name="connsiteX274" fmla="*/ 630927 w 1179211"/>
                  <a:gd name="connsiteY274" fmla="*/ 10632 h 84574"/>
                  <a:gd name="connsiteX275" fmla="*/ 635276 w 1179211"/>
                  <a:gd name="connsiteY275" fmla="*/ 10632 h 84574"/>
                  <a:gd name="connsiteX276" fmla="*/ 659440 w 1179211"/>
                  <a:gd name="connsiteY276" fmla="*/ 18848 h 84574"/>
                  <a:gd name="connsiteX277" fmla="*/ 666931 w 1179211"/>
                  <a:gd name="connsiteY277" fmla="*/ 44220 h 84574"/>
                  <a:gd name="connsiteX278" fmla="*/ 664515 w 1179211"/>
                  <a:gd name="connsiteY278" fmla="*/ 60894 h 84574"/>
                  <a:gd name="connsiteX279" fmla="*/ 675389 w 1179211"/>
                  <a:gd name="connsiteY279" fmla="*/ 25856 h 84574"/>
                  <a:gd name="connsiteX280" fmla="*/ 667173 w 1179211"/>
                  <a:gd name="connsiteY280" fmla="*/ 13774 h 84574"/>
                  <a:gd name="connsiteX281" fmla="*/ 654366 w 1179211"/>
                  <a:gd name="connsiteY281" fmla="*/ 6524 h 84574"/>
                  <a:gd name="connsiteX282" fmla="*/ 637451 w 1179211"/>
                  <a:gd name="connsiteY282" fmla="*/ 4108 h 84574"/>
                  <a:gd name="connsiteX283" fmla="*/ 631168 w 1179211"/>
                  <a:gd name="connsiteY283" fmla="*/ 4108 h 84574"/>
                  <a:gd name="connsiteX284" fmla="*/ 627060 w 1179211"/>
                  <a:gd name="connsiteY284" fmla="*/ 4350 h 84574"/>
                  <a:gd name="connsiteX285" fmla="*/ 622953 w 1179211"/>
                  <a:gd name="connsiteY285" fmla="*/ 4350 h 84574"/>
                  <a:gd name="connsiteX286" fmla="*/ 616670 w 1179211"/>
                  <a:gd name="connsiteY286" fmla="*/ 4591 h 84574"/>
                  <a:gd name="connsiteX287" fmla="*/ 616670 w 1179211"/>
                  <a:gd name="connsiteY287" fmla="*/ 84091 h 84574"/>
                  <a:gd name="connsiteX288" fmla="*/ 625611 w 1179211"/>
                  <a:gd name="connsiteY288" fmla="*/ 84333 h 84574"/>
                  <a:gd name="connsiteX289" fmla="*/ 637209 w 1179211"/>
                  <a:gd name="connsiteY289" fmla="*/ 84575 h 84574"/>
                  <a:gd name="connsiteX290" fmla="*/ 650741 w 1179211"/>
                  <a:gd name="connsiteY290" fmla="*/ 82883 h 84574"/>
                  <a:gd name="connsiteX291" fmla="*/ 664032 w 1179211"/>
                  <a:gd name="connsiteY291" fmla="*/ 76842 h 84574"/>
                  <a:gd name="connsiteX292" fmla="*/ 674181 w 1179211"/>
                  <a:gd name="connsiteY292" fmla="*/ 64518 h 84574"/>
                  <a:gd name="connsiteX293" fmla="*/ 678289 w 1179211"/>
                  <a:gd name="connsiteY293" fmla="*/ 43979 h 84574"/>
                  <a:gd name="connsiteX294" fmla="*/ 675389 w 1179211"/>
                  <a:gd name="connsiteY294" fmla="*/ 25856 h 84574"/>
                  <a:gd name="connsiteX295" fmla="*/ 562059 w 1179211"/>
                  <a:gd name="connsiteY295" fmla="*/ 77325 h 84574"/>
                  <a:gd name="connsiteX296" fmla="*/ 558918 w 1179211"/>
                  <a:gd name="connsiteY296" fmla="*/ 78534 h 84574"/>
                  <a:gd name="connsiteX297" fmla="*/ 555776 w 1179211"/>
                  <a:gd name="connsiteY297" fmla="*/ 79017 h 84574"/>
                  <a:gd name="connsiteX298" fmla="*/ 553360 w 1179211"/>
                  <a:gd name="connsiteY298" fmla="*/ 78534 h 84574"/>
                  <a:gd name="connsiteX299" fmla="*/ 551185 w 1179211"/>
                  <a:gd name="connsiteY299" fmla="*/ 77567 h 84574"/>
                  <a:gd name="connsiteX300" fmla="*/ 549010 w 1179211"/>
                  <a:gd name="connsiteY300" fmla="*/ 74184 h 84574"/>
                  <a:gd name="connsiteX301" fmla="*/ 548769 w 1179211"/>
                  <a:gd name="connsiteY301" fmla="*/ 67901 h 84574"/>
                  <a:gd name="connsiteX302" fmla="*/ 548769 w 1179211"/>
                  <a:gd name="connsiteY302" fmla="*/ 35280 h 84574"/>
                  <a:gd name="connsiteX303" fmla="*/ 561817 w 1179211"/>
                  <a:gd name="connsiteY303" fmla="*/ 35280 h 84574"/>
                  <a:gd name="connsiteX304" fmla="*/ 561817 w 1179211"/>
                  <a:gd name="connsiteY304" fmla="*/ 28997 h 84574"/>
                  <a:gd name="connsiteX305" fmla="*/ 548769 w 1179211"/>
                  <a:gd name="connsiteY305" fmla="*/ 28997 h 84574"/>
                  <a:gd name="connsiteX306" fmla="*/ 548769 w 1179211"/>
                  <a:gd name="connsiteY306" fmla="*/ 12807 h 84574"/>
                  <a:gd name="connsiteX307" fmla="*/ 539103 w 1179211"/>
                  <a:gd name="connsiteY307" fmla="*/ 14982 h 84574"/>
                  <a:gd name="connsiteX308" fmla="*/ 539103 w 1179211"/>
                  <a:gd name="connsiteY308" fmla="*/ 28997 h 84574"/>
                  <a:gd name="connsiteX309" fmla="*/ 529679 w 1179211"/>
                  <a:gd name="connsiteY309" fmla="*/ 28997 h 84574"/>
                  <a:gd name="connsiteX310" fmla="*/ 529679 w 1179211"/>
                  <a:gd name="connsiteY310" fmla="*/ 35280 h 84574"/>
                  <a:gd name="connsiteX311" fmla="*/ 539103 w 1179211"/>
                  <a:gd name="connsiteY311" fmla="*/ 35280 h 84574"/>
                  <a:gd name="connsiteX312" fmla="*/ 539103 w 1179211"/>
                  <a:gd name="connsiteY312" fmla="*/ 68868 h 84574"/>
                  <a:gd name="connsiteX313" fmla="*/ 539345 w 1179211"/>
                  <a:gd name="connsiteY313" fmla="*/ 76117 h 84574"/>
                  <a:gd name="connsiteX314" fmla="*/ 541278 w 1179211"/>
                  <a:gd name="connsiteY314" fmla="*/ 81433 h 84574"/>
                  <a:gd name="connsiteX315" fmla="*/ 545869 w 1179211"/>
                  <a:gd name="connsiteY315" fmla="*/ 84816 h 84574"/>
                  <a:gd name="connsiteX316" fmla="*/ 551910 w 1179211"/>
                  <a:gd name="connsiteY316" fmla="*/ 85783 h 84574"/>
                  <a:gd name="connsiteX317" fmla="*/ 558434 w 1179211"/>
                  <a:gd name="connsiteY317" fmla="*/ 84816 h 84574"/>
                  <a:gd name="connsiteX318" fmla="*/ 563992 w 1179211"/>
                  <a:gd name="connsiteY318" fmla="*/ 82158 h 84574"/>
                  <a:gd name="connsiteX319" fmla="*/ 562059 w 1179211"/>
                  <a:gd name="connsiteY319" fmla="*/ 77325 h 84574"/>
                  <a:gd name="connsiteX320" fmla="*/ 487392 w 1179211"/>
                  <a:gd name="connsiteY320" fmla="*/ 6041 h 84574"/>
                  <a:gd name="connsiteX321" fmla="*/ 483284 w 1179211"/>
                  <a:gd name="connsiteY321" fmla="*/ 4350 h 84574"/>
                  <a:gd name="connsiteX322" fmla="*/ 479176 w 1179211"/>
                  <a:gd name="connsiteY322" fmla="*/ 6041 h 84574"/>
                  <a:gd name="connsiteX323" fmla="*/ 477484 w 1179211"/>
                  <a:gd name="connsiteY323" fmla="*/ 9907 h 84574"/>
                  <a:gd name="connsiteX324" fmla="*/ 479176 w 1179211"/>
                  <a:gd name="connsiteY324" fmla="*/ 13774 h 84574"/>
                  <a:gd name="connsiteX325" fmla="*/ 483284 w 1179211"/>
                  <a:gd name="connsiteY325" fmla="*/ 15465 h 84574"/>
                  <a:gd name="connsiteX326" fmla="*/ 487392 w 1179211"/>
                  <a:gd name="connsiteY326" fmla="*/ 13774 h 84574"/>
                  <a:gd name="connsiteX327" fmla="*/ 489083 w 1179211"/>
                  <a:gd name="connsiteY327" fmla="*/ 9907 h 84574"/>
                  <a:gd name="connsiteX328" fmla="*/ 487392 w 1179211"/>
                  <a:gd name="connsiteY328" fmla="*/ 6041 h 84574"/>
                  <a:gd name="connsiteX329" fmla="*/ 510589 w 1179211"/>
                  <a:gd name="connsiteY329" fmla="*/ 6041 h 84574"/>
                  <a:gd name="connsiteX330" fmla="*/ 506481 w 1179211"/>
                  <a:gd name="connsiteY330" fmla="*/ 4350 h 84574"/>
                  <a:gd name="connsiteX331" fmla="*/ 502373 w 1179211"/>
                  <a:gd name="connsiteY331" fmla="*/ 6041 h 84574"/>
                  <a:gd name="connsiteX332" fmla="*/ 500682 w 1179211"/>
                  <a:gd name="connsiteY332" fmla="*/ 9907 h 84574"/>
                  <a:gd name="connsiteX333" fmla="*/ 502373 w 1179211"/>
                  <a:gd name="connsiteY333" fmla="*/ 13774 h 84574"/>
                  <a:gd name="connsiteX334" fmla="*/ 506481 w 1179211"/>
                  <a:gd name="connsiteY334" fmla="*/ 15465 h 84574"/>
                  <a:gd name="connsiteX335" fmla="*/ 510589 w 1179211"/>
                  <a:gd name="connsiteY335" fmla="*/ 13774 h 84574"/>
                  <a:gd name="connsiteX336" fmla="*/ 512281 w 1179211"/>
                  <a:gd name="connsiteY336" fmla="*/ 9907 h 84574"/>
                  <a:gd name="connsiteX337" fmla="*/ 510589 w 1179211"/>
                  <a:gd name="connsiteY337" fmla="*/ 6041 h 84574"/>
                  <a:gd name="connsiteX338" fmla="*/ 504548 w 1179211"/>
                  <a:gd name="connsiteY338" fmla="*/ 62827 h 84574"/>
                  <a:gd name="connsiteX339" fmla="*/ 504306 w 1179211"/>
                  <a:gd name="connsiteY339" fmla="*/ 67660 h 84574"/>
                  <a:gd name="connsiteX340" fmla="*/ 502373 w 1179211"/>
                  <a:gd name="connsiteY340" fmla="*/ 72976 h 84574"/>
                  <a:gd name="connsiteX341" fmla="*/ 498990 w 1179211"/>
                  <a:gd name="connsiteY341" fmla="*/ 76600 h 84574"/>
                  <a:gd name="connsiteX342" fmla="*/ 495124 w 1179211"/>
                  <a:gd name="connsiteY342" fmla="*/ 78534 h 84574"/>
                  <a:gd name="connsiteX343" fmla="*/ 491741 w 1179211"/>
                  <a:gd name="connsiteY343" fmla="*/ 79017 h 84574"/>
                  <a:gd name="connsiteX344" fmla="*/ 488116 w 1179211"/>
                  <a:gd name="connsiteY344" fmla="*/ 78534 h 84574"/>
                  <a:gd name="connsiteX345" fmla="*/ 484975 w 1179211"/>
                  <a:gd name="connsiteY345" fmla="*/ 76842 h 84574"/>
                  <a:gd name="connsiteX346" fmla="*/ 482800 w 1179211"/>
                  <a:gd name="connsiteY346" fmla="*/ 73942 h 84574"/>
                  <a:gd name="connsiteX347" fmla="*/ 482075 w 1179211"/>
                  <a:gd name="connsiteY347" fmla="*/ 69351 h 84574"/>
                  <a:gd name="connsiteX348" fmla="*/ 483284 w 1179211"/>
                  <a:gd name="connsiteY348" fmla="*/ 64760 h 84574"/>
                  <a:gd name="connsiteX349" fmla="*/ 486183 w 1179211"/>
                  <a:gd name="connsiteY349" fmla="*/ 61619 h 84574"/>
                  <a:gd name="connsiteX350" fmla="*/ 489566 w 1179211"/>
                  <a:gd name="connsiteY350" fmla="*/ 59686 h 84574"/>
                  <a:gd name="connsiteX351" fmla="*/ 492708 w 1179211"/>
                  <a:gd name="connsiteY351" fmla="*/ 58719 h 84574"/>
                  <a:gd name="connsiteX352" fmla="*/ 496091 w 1179211"/>
                  <a:gd name="connsiteY352" fmla="*/ 58236 h 84574"/>
                  <a:gd name="connsiteX353" fmla="*/ 499715 w 1179211"/>
                  <a:gd name="connsiteY353" fmla="*/ 57994 h 84574"/>
                  <a:gd name="connsiteX354" fmla="*/ 502857 w 1179211"/>
                  <a:gd name="connsiteY354" fmla="*/ 57752 h 84574"/>
                  <a:gd name="connsiteX355" fmla="*/ 505031 w 1179211"/>
                  <a:gd name="connsiteY355" fmla="*/ 57752 h 84574"/>
                  <a:gd name="connsiteX356" fmla="*/ 504548 w 1179211"/>
                  <a:gd name="connsiteY356" fmla="*/ 62827 h 84574"/>
                  <a:gd name="connsiteX357" fmla="*/ 522188 w 1179211"/>
                  <a:gd name="connsiteY357" fmla="*/ 78292 h 84574"/>
                  <a:gd name="connsiteX358" fmla="*/ 517838 w 1179211"/>
                  <a:gd name="connsiteY358" fmla="*/ 79017 h 84574"/>
                  <a:gd name="connsiteX359" fmla="*/ 514939 w 1179211"/>
                  <a:gd name="connsiteY359" fmla="*/ 77809 h 84574"/>
                  <a:gd name="connsiteX360" fmla="*/ 513972 w 1179211"/>
                  <a:gd name="connsiteY360" fmla="*/ 72734 h 84574"/>
                  <a:gd name="connsiteX361" fmla="*/ 513972 w 1179211"/>
                  <a:gd name="connsiteY361" fmla="*/ 43496 h 84574"/>
                  <a:gd name="connsiteX362" fmla="*/ 513972 w 1179211"/>
                  <a:gd name="connsiteY362" fmla="*/ 40354 h 84574"/>
                  <a:gd name="connsiteX363" fmla="*/ 513489 w 1179211"/>
                  <a:gd name="connsiteY363" fmla="*/ 36971 h 84574"/>
                  <a:gd name="connsiteX364" fmla="*/ 512281 w 1179211"/>
                  <a:gd name="connsiteY364" fmla="*/ 33830 h 84574"/>
                  <a:gd name="connsiteX365" fmla="*/ 509864 w 1179211"/>
                  <a:gd name="connsiteY365" fmla="*/ 31172 h 84574"/>
                  <a:gd name="connsiteX366" fmla="*/ 502615 w 1179211"/>
                  <a:gd name="connsiteY366" fmla="*/ 27789 h 84574"/>
                  <a:gd name="connsiteX367" fmla="*/ 494882 w 1179211"/>
                  <a:gd name="connsiteY367" fmla="*/ 27064 h 84574"/>
                  <a:gd name="connsiteX368" fmla="*/ 488116 w 1179211"/>
                  <a:gd name="connsiteY368" fmla="*/ 27789 h 84574"/>
                  <a:gd name="connsiteX369" fmla="*/ 482075 w 1179211"/>
                  <a:gd name="connsiteY369" fmla="*/ 29964 h 84574"/>
                  <a:gd name="connsiteX370" fmla="*/ 477243 w 1179211"/>
                  <a:gd name="connsiteY370" fmla="*/ 33830 h 84574"/>
                  <a:gd name="connsiteX371" fmla="*/ 474584 w 1179211"/>
                  <a:gd name="connsiteY371" fmla="*/ 40113 h 84574"/>
                  <a:gd name="connsiteX372" fmla="*/ 482317 w 1179211"/>
                  <a:gd name="connsiteY372" fmla="*/ 42529 h 84574"/>
                  <a:gd name="connsiteX373" fmla="*/ 483284 w 1179211"/>
                  <a:gd name="connsiteY373" fmla="*/ 38904 h 84574"/>
                  <a:gd name="connsiteX374" fmla="*/ 485217 w 1179211"/>
                  <a:gd name="connsiteY374" fmla="*/ 36005 h 84574"/>
                  <a:gd name="connsiteX375" fmla="*/ 488600 w 1179211"/>
                  <a:gd name="connsiteY375" fmla="*/ 33830 h 84574"/>
                  <a:gd name="connsiteX376" fmla="*/ 493916 w 1179211"/>
                  <a:gd name="connsiteY376" fmla="*/ 33105 h 84574"/>
                  <a:gd name="connsiteX377" fmla="*/ 497299 w 1179211"/>
                  <a:gd name="connsiteY377" fmla="*/ 33347 h 84574"/>
                  <a:gd name="connsiteX378" fmla="*/ 500440 w 1179211"/>
                  <a:gd name="connsiteY378" fmla="*/ 34313 h 84574"/>
                  <a:gd name="connsiteX379" fmla="*/ 503582 w 1179211"/>
                  <a:gd name="connsiteY379" fmla="*/ 37213 h 84574"/>
                  <a:gd name="connsiteX380" fmla="*/ 504548 w 1179211"/>
                  <a:gd name="connsiteY380" fmla="*/ 42287 h 84574"/>
                  <a:gd name="connsiteX381" fmla="*/ 504548 w 1179211"/>
                  <a:gd name="connsiteY381" fmla="*/ 51711 h 84574"/>
                  <a:gd name="connsiteX382" fmla="*/ 497057 w 1179211"/>
                  <a:gd name="connsiteY382" fmla="*/ 51953 h 84574"/>
                  <a:gd name="connsiteX383" fmla="*/ 491016 w 1179211"/>
                  <a:gd name="connsiteY383" fmla="*/ 52436 h 84574"/>
                  <a:gd name="connsiteX384" fmla="*/ 483525 w 1179211"/>
                  <a:gd name="connsiteY384" fmla="*/ 54369 h 84574"/>
                  <a:gd name="connsiteX385" fmla="*/ 477484 w 1179211"/>
                  <a:gd name="connsiteY385" fmla="*/ 57994 h 84574"/>
                  <a:gd name="connsiteX386" fmla="*/ 473618 w 1179211"/>
                  <a:gd name="connsiteY386" fmla="*/ 63310 h 84574"/>
                  <a:gd name="connsiteX387" fmla="*/ 472168 w 1179211"/>
                  <a:gd name="connsiteY387" fmla="*/ 70076 h 84574"/>
                  <a:gd name="connsiteX388" fmla="*/ 473618 w 1179211"/>
                  <a:gd name="connsiteY388" fmla="*/ 76842 h 84574"/>
                  <a:gd name="connsiteX389" fmla="*/ 477243 w 1179211"/>
                  <a:gd name="connsiteY389" fmla="*/ 81675 h 84574"/>
                  <a:gd name="connsiteX390" fmla="*/ 482317 w 1179211"/>
                  <a:gd name="connsiteY390" fmla="*/ 84575 h 84574"/>
                  <a:gd name="connsiteX391" fmla="*/ 488116 w 1179211"/>
                  <a:gd name="connsiteY391" fmla="*/ 85541 h 84574"/>
                  <a:gd name="connsiteX392" fmla="*/ 499232 w 1179211"/>
                  <a:gd name="connsiteY392" fmla="*/ 82641 h 84574"/>
                  <a:gd name="connsiteX393" fmla="*/ 505031 w 1179211"/>
                  <a:gd name="connsiteY393" fmla="*/ 75634 h 84574"/>
                  <a:gd name="connsiteX394" fmla="*/ 507689 w 1179211"/>
                  <a:gd name="connsiteY394" fmla="*/ 82158 h 84574"/>
                  <a:gd name="connsiteX395" fmla="*/ 514214 w 1179211"/>
                  <a:gd name="connsiteY395" fmla="*/ 84816 h 84574"/>
                  <a:gd name="connsiteX396" fmla="*/ 519047 w 1179211"/>
                  <a:gd name="connsiteY396" fmla="*/ 84333 h 84574"/>
                  <a:gd name="connsiteX397" fmla="*/ 522430 w 1179211"/>
                  <a:gd name="connsiteY397" fmla="*/ 83608 h 84574"/>
                  <a:gd name="connsiteX398" fmla="*/ 522430 w 1179211"/>
                  <a:gd name="connsiteY398" fmla="*/ 78292 h 84574"/>
                  <a:gd name="connsiteX399" fmla="*/ 458636 w 1179211"/>
                  <a:gd name="connsiteY399" fmla="*/ 77325 h 84574"/>
                  <a:gd name="connsiteX400" fmla="*/ 455495 w 1179211"/>
                  <a:gd name="connsiteY400" fmla="*/ 78534 h 84574"/>
                  <a:gd name="connsiteX401" fmla="*/ 452353 w 1179211"/>
                  <a:gd name="connsiteY401" fmla="*/ 79017 h 84574"/>
                  <a:gd name="connsiteX402" fmla="*/ 449937 w 1179211"/>
                  <a:gd name="connsiteY402" fmla="*/ 78534 h 84574"/>
                  <a:gd name="connsiteX403" fmla="*/ 447762 w 1179211"/>
                  <a:gd name="connsiteY403" fmla="*/ 77567 h 84574"/>
                  <a:gd name="connsiteX404" fmla="*/ 445587 w 1179211"/>
                  <a:gd name="connsiteY404" fmla="*/ 74184 h 84574"/>
                  <a:gd name="connsiteX405" fmla="*/ 445346 w 1179211"/>
                  <a:gd name="connsiteY405" fmla="*/ 67901 h 84574"/>
                  <a:gd name="connsiteX406" fmla="*/ 445346 w 1179211"/>
                  <a:gd name="connsiteY406" fmla="*/ 35280 h 84574"/>
                  <a:gd name="connsiteX407" fmla="*/ 458394 w 1179211"/>
                  <a:gd name="connsiteY407" fmla="*/ 35280 h 84574"/>
                  <a:gd name="connsiteX408" fmla="*/ 458394 w 1179211"/>
                  <a:gd name="connsiteY408" fmla="*/ 28997 h 84574"/>
                  <a:gd name="connsiteX409" fmla="*/ 445346 w 1179211"/>
                  <a:gd name="connsiteY409" fmla="*/ 28997 h 84574"/>
                  <a:gd name="connsiteX410" fmla="*/ 445346 w 1179211"/>
                  <a:gd name="connsiteY410" fmla="*/ 12807 h 84574"/>
                  <a:gd name="connsiteX411" fmla="*/ 435680 w 1179211"/>
                  <a:gd name="connsiteY411" fmla="*/ 14982 h 84574"/>
                  <a:gd name="connsiteX412" fmla="*/ 435680 w 1179211"/>
                  <a:gd name="connsiteY412" fmla="*/ 28997 h 84574"/>
                  <a:gd name="connsiteX413" fmla="*/ 426256 w 1179211"/>
                  <a:gd name="connsiteY413" fmla="*/ 28997 h 84574"/>
                  <a:gd name="connsiteX414" fmla="*/ 426256 w 1179211"/>
                  <a:gd name="connsiteY414" fmla="*/ 35280 h 84574"/>
                  <a:gd name="connsiteX415" fmla="*/ 435680 w 1179211"/>
                  <a:gd name="connsiteY415" fmla="*/ 35280 h 84574"/>
                  <a:gd name="connsiteX416" fmla="*/ 435680 w 1179211"/>
                  <a:gd name="connsiteY416" fmla="*/ 68868 h 84574"/>
                  <a:gd name="connsiteX417" fmla="*/ 435922 w 1179211"/>
                  <a:gd name="connsiteY417" fmla="*/ 76117 h 84574"/>
                  <a:gd name="connsiteX418" fmla="*/ 437855 w 1179211"/>
                  <a:gd name="connsiteY418" fmla="*/ 81433 h 84574"/>
                  <a:gd name="connsiteX419" fmla="*/ 442446 w 1179211"/>
                  <a:gd name="connsiteY419" fmla="*/ 84816 h 84574"/>
                  <a:gd name="connsiteX420" fmla="*/ 448487 w 1179211"/>
                  <a:gd name="connsiteY420" fmla="*/ 85783 h 84574"/>
                  <a:gd name="connsiteX421" fmla="*/ 455012 w 1179211"/>
                  <a:gd name="connsiteY421" fmla="*/ 84816 h 84574"/>
                  <a:gd name="connsiteX422" fmla="*/ 460569 w 1179211"/>
                  <a:gd name="connsiteY422" fmla="*/ 82158 h 84574"/>
                  <a:gd name="connsiteX423" fmla="*/ 458636 w 1179211"/>
                  <a:gd name="connsiteY423" fmla="*/ 77325 h 84574"/>
                  <a:gd name="connsiteX424" fmla="*/ 409825 w 1179211"/>
                  <a:gd name="connsiteY424" fmla="*/ 28997 h 84574"/>
                  <a:gd name="connsiteX425" fmla="*/ 399676 w 1179211"/>
                  <a:gd name="connsiteY425" fmla="*/ 28997 h 84574"/>
                  <a:gd name="connsiteX426" fmla="*/ 399676 w 1179211"/>
                  <a:gd name="connsiteY426" fmla="*/ 84091 h 84574"/>
                  <a:gd name="connsiteX427" fmla="*/ 409825 w 1179211"/>
                  <a:gd name="connsiteY427" fmla="*/ 84091 h 84574"/>
                  <a:gd name="connsiteX428" fmla="*/ 409825 w 1179211"/>
                  <a:gd name="connsiteY428" fmla="*/ 28997 h 84574"/>
                  <a:gd name="connsiteX429" fmla="*/ 409341 w 1179211"/>
                  <a:gd name="connsiteY429" fmla="*/ 2416 h 84574"/>
                  <a:gd name="connsiteX430" fmla="*/ 404992 w 1179211"/>
                  <a:gd name="connsiteY430" fmla="*/ 483 h 84574"/>
                  <a:gd name="connsiteX431" fmla="*/ 400400 w 1179211"/>
                  <a:gd name="connsiteY431" fmla="*/ 2416 h 84574"/>
                  <a:gd name="connsiteX432" fmla="*/ 398467 w 1179211"/>
                  <a:gd name="connsiteY432" fmla="*/ 6766 h 84574"/>
                  <a:gd name="connsiteX433" fmla="*/ 400400 w 1179211"/>
                  <a:gd name="connsiteY433" fmla="*/ 11116 h 84574"/>
                  <a:gd name="connsiteX434" fmla="*/ 404992 w 1179211"/>
                  <a:gd name="connsiteY434" fmla="*/ 13049 h 84574"/>
                  <a:gd name="connsiteX435" fmla="*/ 409341 w 1179211"/>
                  <a:gd name="connsiteY435" fmla="*/ 11116 h 84574"/>
                  <a:gd name="connsiteX436" fmla="*/ 411274 w 1179211"/>
                  <a:gd name="connsiteY436" fmla="*/ 6766 h 84574"/>
                  <a:gd name="connsiteX437" fmla="*/ 409341 w 1179211"/>
                  <a:gd name="connsiteY437" fmla="*/ 2416 h 84574"/>
                  <a:gd name="connsiteX438" fmla="*/ 379619 w 1179211"/>
                  <a:gd name="connsiteY438" fmla="*/ 61377 h 84574"/>
                  <a:gd name="connsiteX439" fmla="*/ 375511 w 1179211"/>
                  <a:gd name="connsiteY439" fmla="*/ 56544 h 84574"/>
                  <a:gd name="connsiteX440" fmla="*/ 370195 w 1179211"/>
                  <a:gd name="connsiteY440" fmla="*/ 53403 h 84574"/>
                  <a:gd name="connsiteX441" fmla="*/ 364396 w 1179211"/>
                  <a:gd name="connsiteY441" fmla="*/ 51470 h 84574"/>
                  <a:gd name="connsiteX442" fmla="*/ 355938 w 1179211"/>
                  <a:gd name="connsiteY442" fmla="*/ 47603 h 84574"/>
                  <a:gd name="connsiteX443" fmla="*/ 352797 w 1179211"/>
                  <a:gd name="connsiteY443" fmla="*/ 40837 h 84574"/>
                  <a:gd name="connsiteX444" fmla="*/ 355697 w 1179211"/>
                  <a:gd name="connsiteY444" fmla="*/ 35280 h 84574"/>
                  <a:gd name="connsiteX445" fmla="*/ 362946 w 1179211"/>
                  <a:gd name="connsiteY445" fmla="*/ 33105 h 84574"/>
                  <a:gd name="connsiteX446" fmla="*/ 370195 w 1179211"/>
                  <a:gd name="connsiteY446" fmla="*/ 34796 h 84574"/>
                  <a:gd name="connsiteX447" fmla="*/ 374786 w 1179211"/>
                  <a:gd name="connsiteY447" fmla="*/ 38421 h 84574"/>
                  <a:gd name="connsiteX448" fmla="*/ 379619 w 1179211"/>
                  <a:gd name="connsiteY448" fmla="*/ 32380 h 84574"/>
                  <a:gd name="connsiteX449" fmla="*/ 373820 w 1179211"/>
                  <a:gd name="connsiteY449" fmla="*/ 28997 h 84574"/>
                  <a:gd name="connsiteX450" fmla="*/ 363429 w 1179211"/>
                  <a:gd name="connsiteY450" fmla="*/ 27306 h 84574"/>
                  <a:gd name="connsiteX451" fmla="*/ 355938 w 1179211"/>
                  <a:gd name="connsiteY451" fmla="*/ 28272 h 84574"/>
                  <a:gd name="connsiteX452" fmla="*/ 349656 w 1179211"/>
                  <a:gd name="connsiteY452" fmla="*/ 31172 h 84574"/>
                  <a:gd name="connsiteX453" fmla="*/ 345306 w 1179211"/>
                  <a:gd name="connsiteY453" fmla="*/ 36005 h 84574"/>
                  <a:gd name="connsiteX454" fmla="*/ 343615 w 1179211"/>
                  <a:gd name="connsiteY454" fmla="*/ 42771 h 84574"/>
                  <a:gd name="connsiteX455" fmla="*/ 345065 w 1179211"/>
                  <a:gd name="connsiteY455" fmla="*/ 50020 h 84574"/>
                  <a:gd name="connsiteX456" fmla="*/ 348931 w 1179211"/>
                  <a:gd name="connsiteY456" fmla="*/ 54853 h 84574"/>
                  <a:gd name="connsiteX457" fmla="*/ 354005 w 1179211"/>
                  <a:gd name="connsiteY457" fmla="*/ 57752 h 84574"/>
                  <a:gd name="connsiteX458" fmla="*/ 359321 w 1179211"/>
                  <a:gd name="connsiteY458" fmla="*/ 59686 h 84574"/>
                  <a:gd name="connsiteX459" fmla="*/ 367779 w 1179211"/>
                  <a:gd name="connsiteY459" fmla="*/ 63310 h 84574"/>
                  <a:gd name="connsiteX460" fmla="*/ 370920 w 1179211"/>
                  <a:gd name="connsiteY460" fmla="*/ 70559 h 84574"/>
                  <a:gd name="connsiteX461" fmla="*/ 368262 w 1179211"/>
                  <a:gd name="connsiteY461" fmla="*/ 77325 h 84574"/>
                  <a:gd name="connsiteX462" fmla="*/ 360771 w 1179211"/>
                  <a:gd name="connsiteY462" fmla="*/ 79742 h 84574"/>
                  <a:gd name="connsiteX463" fmla="*/ 355938 w 1179211"/>
                  <a:gd name="connsiteY463" fmla="*/ 79017 h 84574"/>
                  <a:gd name="connsiteX464" fmla="*/ 351830 w 1179211"/>
                  <a:gd name="connsiteY464" fmla="*/ 76842 h 84574"/>
                  <a:gd name="connsiteX465" fmla="*/ 348447 w 1179211"/>
                  <a:gd name="connsiteY465" fmla="*/ 74184 h 84574"/>
                  <a:gd name="connsiteX466" fmla="*/ 346031 w 1179211"/>
                  <a:gd name="connsiteY466" fmla="*/ 71768 h 84574"/>
                  <a:gd name="connsiteX467" fmla="*/ 341198 w 1179211"/>
                  <a:gd name="connsiteY467" fmla="*/ 79500 h 84574"/>
                  <a:gd name="connsiteX468" fmla="*/ 360288 w 1179211"/>
                  <a:gd name="connsiteY468" fmla="*/ 85783 h 84574"/>
                  <a:gd name="connsiteX469" fmla="*/ 368020 w 1179211"/>
                  <a:gd name="connsiteY469" fmla="*/ 84575 h 84574"/>
                  <a:gd name="connsiteX470" fmla="*/ 374303 w 1179211"/>
                  <a:gd name="connsiteY470" fmla="*/ 81192 h 84574"/>
                  <a:gd name="connsiteX471" fmla="*/ 378411 w 1179211"/>
                  <a:gd name="connsiteY471" fmla="*/ 75634 h 84574"/>
                  <a:gd name="connsiteX472" fmla="*/ 380103 w 1179211"/>
                  <a:gd name="connsiteY472" fmla="*/ 68143 h 84574"/>
                  <a:gd name="connsiteX473" fmla="*/ 379619 w 1179211"/>
                  <a:gd name="connsiteY473" fmla="*/ 61377 h 84574"/>
                  <a:gd name="connsiteX474" fmla="*/ 298428 w 1179211"/>
                  <a:gd name="connsiteY474" fmla="*/ 84091 h 84574"/>
                  <a:gd name="connsiteX475" fmla="*/ 307852 w 1179211"/>
                  <a:gd name="connsiteY475" fmla="*/ 84091 h 84574"/>
                  <a:gd name="connsiteX476" fmla="*/ 307852 w 1179211"/>
                  <a:gd name="connsiteY476" fmla="*/ 57511 h 84574"/>
                  <a:gd name="connsiteX477" fmla="*/ 308093 w 1179211"/>
                  <a:gd name="connsiteY477" fmla="*/ 51953 h 84574"/>
                  <a:gd name="connsiteX478" fmla="*/ 308818 w 1179211"/>
                  <a:gd name="connsiteY478" fmla="*/ 46637 h 84574"/>
                  <a:gd name="connsiteX479" fmla="*/ 312926 w 1179211"/>
                  <a:gd name="connsiteY479" fmla="*/ 37938 h 84574"/>
                  <a:gd name="connsiteX480" fmla="*/ 318967 w 1179211"/>
                  <a:gd name="connsiteY480" fmla="*/ 34555 h 84574"/>
                  <a:gd name="connsiteX481" fmla="*/ 325008 w 1179211"/>
                  <a:gd name="connsiteY481" fmla="*/ 40596 h 84574"/>
                  <a:gd name="connsiteX482" fmla="*/ 333224 w 1179211"/>
                  <a:gd name="connsiteY482" fmla="*/ 37696 h 84574"/>
                  <a:gd name="connsiteX483" fmla="*/ 332016 w 1179211"/>
                  <a:gd name="connsiteY483" fmla="*/ 32863 h 84574"/>
                  <a:gd name="connsiteX484" fmla="*/ 329599 w 1179211"/>
                  <a:gd name="connsiteY484" fmla="*/ 29722 h 84574"/>
                  <a:gd name="connsiteX485" fmla="*/ 326216 w 1179211"/>
                  <a:gd name="connsiteY485" fmla="*/ 28030 h 84574"/>
                  <a:gd name="connsiteX486" fmla="*/ 322833 w 1179211"/>
                  <a:gd name="connsiteY486" fmla="*/ 27547 h 84574"/>
                  <a:gd name="connsiteX487" fmla="*/ 314134 w 1179211"/>
                  <a:gd name="connsiteY487" fmla="*/ 30205 h 84574"/>
                  <a:gd name="connsiteX488" fmla="*/ 307852 w 1179211"/>
                  <a:gd name="connsiteY488" fmla="*/ 37696 h 84574"/>
                  <a:gd name="connsiteX489" fmla="*/ 306643 w 1179211"/>
                  <a:gd name="connsiteY489" fmla="*/ 28272 h 84574"/>
                  <a:gd name="connsiteX490" fmla="*/ 297219 w 1179211"/>
                  <a:gd name="connsiteY490" fmla="*/ 29239 h 84574"/>
                  <a:gd name="connsiteX491" fmla="*/ 297461 w 1179211"/>
                  <a:gd name="connsiteY491" fmla="*/ 31413 h 84574"/>
                  <a:gd name="connsiteX492" fmla="*/ 297944 w 1179211"/>
                  <a:gd name="connsiteY492" fmla="*/ 35038 h 84574"/>
                  <a:gd name="connsiteX493" fmla="*/ 298186 w 1179211"/>
                  <a:gd name="connsiteY493" fmla="*/ 39146 h 84574"/>
                  <a:gd name="connsiteX494" fmla="*/ 298428 w 1179211"/>
                  <a:gd name="connsiteY494" fmla="*/ 43254 h 84574"/>
                  <a:gd name="connsiteX495" fmla="*/ 298428 w 1179211"/>
                  <a:gd name="connsiteY495" fmla="*/ 84091 h 84574"/>
                  <a:gd name="connsiteX496" fmla="*/ 267981 w 1179211"/>
                  <a:gd name="connsiteY496" fmla="*/ 38179 h 84574"/>
                  <a:gd name="connsiteX497" fmla="*/ 271122 w 1179211"/>
                  <a:gd name="connsiteY497" fmla="*/ 50262 h 84574"/>
                  <a:gd name="connsiteX498" fmla="*/ 271122 w 1179211"/>
                  <a:gd name="connsiteY498" fmla="*/ 52195 h 84574"/>
                  <a:gd name="connsiteX499" fmla="*/ 243817 w 1179211"/>
                  <a:gd name="connsiteY499" fmla="*/ 52195 h 84574"/>
                  <a:gd name="connsiteX500" fmla="*/ 245508 w 1179211"/>
                  <a:gd name="connsiteY500" fmla="*/ 45187 h 84574"/>
                  <a:gd name="connsiteX501" fmla="*/ 248649 w 1179211"/>
                  <a:gd name="connsiteY501" fmla="*/ 39388 h 84574"/>
                  <a:gd name="connsiteX502" fmla="*/ 253241 w 1179211"/>
                  <a:gd name="connsiteY502" fmla="*/ 35280 h 84574"/>
                  <a:gd name="connsiteX503" fmla="*/ 259282 w 1179211"/>
                  <a:gd name="connsiteY503" fmla="*/ 33830 h 84574"/>
                  <a:gd name="connsiteX504" fmla="*/ 267981 w 1179211"/>
                  <a:gd name="connsiteY504" fmla="*/ 38179 h 84574"/>
                  <a:gd name="connsiteX505" fmla="*/ 281029 w 1179211"/>
                  <a:gd name="connsiteY505" fmla="*/ 58236 h 84574"/>
                  <a:gd name="connsiteX506" fmla="*/ 281029 w 1179211"/>
                  <a:gd name="connsiteY506" fmla="*/ 52678 h 84574"/>
                  <a:gd name="connsiteX507" fmla="*/ 280063 w 1179211"/>
                  <a:gd name="connsiteY507" fmla="*/ 43496 h 84574"/>
                  <a:gd name="connsiteX508" fmla="*/ 276438 w 1179211"/>
                  <a:gd name="connsiteY508" fmla="*/ 35280 h 84574"/>
                  <a:gd name="connsiteX509" fmla="*/ 269672 w 1179211"/>
                  <a:gd name="connsiteY509" fmla="*/ 29480 h 84574"/>
                  <a:gd name="connsiteX510" fmla="*/ 259040 w 1179211"/>
                  <a:gd name="connsiteY510" fmla="*/ 27306 h 84574"/>
                  <a:gd name="connsiteX511" fmla="*/ 249133 w 1179211"/>
                  <a:gd name="connsiteY511" fmla="*/ 29480 h 84574"/>
                  <a:gd name="connsiteX512" fmla="*/ 241159 w 1179211"/>
                  <a:gd name="connsiteY512" fmla="*/ 35521 h 84574"/>
                  <a:gd name="connsiteX513" fmla="*/ 235842 w 1179211"/>
                  <a:gd name="connsiteY513" fmla="*/ 44704 h 84574"/>
                  <a:gd name="connsiteX514" fmla="*/ 233909 w 1179211"/>
                  <a:gd name="connsiteY514" fmla="*/ 56544 h 84574"/>
                  <a:gd name="connsiteX515" fmla="*/ 240675 w 1179211"/>
                  <a:gd name="connsiteY515" fmla="*/ 78292 h 84574"/>
                  <a:gd name="connsiteX516" fmla="*/ 260490 w 1179211"/>
                  <a:gd name="connsiteY516" fmla="*/ 85783 h 84574"/>
                  <a:gd name="connsiteX517" fmla="*/ 272572 w 1179211"/>
                  <a:gd name="connsiteY517" fmla="*/ 83125 h 84574"/>
                  <a:gd name="connsiteX518" fmla="*/ 282238 w 1179211"/>
                  <a:gd name="connsiteY518" fmla="*/ 75151 h 84574"/>
                  <a:gd name="connsiteX519" fmla="*/ 278371 w 1179211"/>
                  <a:gd name="connsiteY519" fmla="*/ 71043 h 84574"/>
                  <a:gd name="connsiteX520" fmla="*/ 268947 w 1179211"/>
                  <a:gd name="connsiteY520" fmla="*/ 77567 h 84574"/>
                  <a:gd name="connsiteX521" fmla="*/ 261215 w 1179211"/>
                  <a:gd name="connsiteY521" fmla="*/ 79017 h 84574"/>
                  <a:gd name="connsiteX522" fmla="*/ 248649 w 1179211"/>
                  <a:gd name="connsiteY522" fmla="*/ 73701 h 84574"/>
                  <a:gd name="connsiteX523" fmla="*/ 244058 w 1179211"/>
                  <a:gd name="connsiteY523" fmla="*/ 58477 h 84574"/>
                  <a:gd name="connsiteX524" fmla="*/ 281029 w 1179211"/>
                  <a:gd name="connsiteY524" fmla="*/ 58477 h 84574"/>
                  <a:gd name="connsiteX525" fmla="*/ 183648 w 1179211"/>
                  <a:gd name="connsiteY525" fmla="*/ 28997 h 84574"/>
                  <a:gd name="connsiteX526" fmla="*/ 172774 w 1179211"/>
                  <a:gd name="connsiteY526" fmla="*/ 28997 h 84574"/>
                  <a:gd name="connsiteX527" fmla="*/ 195247 w 1179211"/>
                  <a:gd name="connsiteY527" fmla="*/ 85300 h 84574"/>
                  <a:gd name="connsiteX528" fmla="*/ 203221 w 1179211"/>
                  <a:gd name="connsiteY528" fmla="*/ 85300 h 84574"/>
                  <a:gd name="connsiteX529" fmla="*/ 226418 w 1179211"/>
                  <a:gd name="connsiteY529" fmla="*/ 28997 h 84574"/>
                  <a:gd name="connsiteX530" fmla="*/ 217236 w 1179211"/>
                  <a:gd name="connsiteY530" fmla="*/ 28997 h 84574"/>
                  <a:gd name="connsiteX531" fmla="*/ 202496 w 1179211"/>
                  <a:gd name="connsiteY531" fmla="*/ 67660 h 84574"/>
                  <a:gd name="connsiteX532" fmla="*/ 200079 w 1179211"/>
                  <a:gd name="connsiteY532" fmla="*/ 76359 h 84574"/>
                  <a:gd name="connsiteX533" fmla="*/ 199354 w 1179211"/>
                  <a:gd name="connsiteY533" fmla="*/ 72734 h 84574"/>
                  <a:gd name="connsiteX534" fmla="*/ 197663 w 1179211"/>
                  <a:gd name="connsiteY534" fmla="*/ 67176 h 84574"/>
                  <a:gd name="connsiteX535" fmla="*/ 183648 w 1179211"/>
                  <a:gd name="connsiteY535" fmla="*/ 28997 h 84574"/>
                  <a:gd name="connsiteX536" fmla="*/ 159000 w 1179211"/>
                  <a:gd name="connsiteY536" fmla="*/ 28997 h 84574"/>
                  <a:gd name="connsiteX537" fmla="*/ 148851 w 1179211"/>
                  <a:gd name="connsiteY537" fmla="*/ 28997 h 84574"/>
                  <a:gd name="connsiteX538" fmla="*/ 148851 w 1179211"/>
                  <a:gd name="connsiteY538" fmla="*/ 84091 h 84574"/>
                  <a:gd name="connsiteX539" fmla="*/ 159000 w 1179211"/>
                  <a:gd name="connsiteY539" fmla="*/ 84091 h 84574"/>
                  <a:gd name="connsiteX540" fmla="*/ 159000 w 1179211"/>
                  <a:gd name="connsiteY540" fmla="*/ 28997 h 84574"/>
                  <a:gd name="connsiteX541" fmla="*/ 158517 w 1179211"/>
                  <a:gd name="connsiteY541" fmla="*/ 2416 h 84574"/>
                  <a:gd name="connsiteX542" fmla="*/ 154167 w 1179211"/>
                  <a:gd name="connsiteY542" fmla="*/ 483 h 84574"/>
                  <a:gd name="connsiteX543" fmla="*/ 149576 w 1179211"/>
                  <a:gd name="connsiteY543" fmla="*/ 2416 h 84574"/>
                  <a:gd name="connsiteX544" fmla="*/ 147643 w 1179211"/>
                  <a:gd name="connsiteY544" fmla="*/ 6766 h 84574"/>
                  <a:gd name="connsiteX545" fmla="*/ 149576 w 1179211"/>
                  <a:gd name="connsiteY545" fmla="*/ 11116 h 84574"/>
                  <a:gd name="connsiteX546" fmla="*/ 154167 w 1179211"/>
                  <a:gd name="connsiteY546" fmla="*/ 13049 h 84574"/>
                  <a:gd name="connsiteX547" fmla="*/ 158517 w 1179211"/>
                  <a:gd name="connsiteY547" fmla="*/ 11116 h 84574"/>
                  <a:gd name="connsiteX548" fmla="*/ 160450 w 1179211"/>
                  <a:gd name="connsiteY548" fmla="*/ 6766 h 84574"/>
                  <a:gd name="connsiteX549" fmla="*/ 158517 w 1179211"/>
                  <a:gd name="connsiteY549" fmla="*/ 2416 h 84574"/>
                  <a:gd name="connsiteX550" fmla="*/ 128795 w 1179211"/>
                  <a:gd name="connsiteY550" fmla="*/ 84091 h 84574"/>
                  <a:gd name="connsiteX551" fmla="*/ 128795 w 1179211"/>
                  <a:gd name="connsiteY551" fmla="*/ 49537 h 84574"/>
                  <a:gd name="connsiteX552" fmla="*/ 128312 w 1179211"/>
                  <a:gd name="connsiteY552" fmla="*/ 41079 h 84574"/>
                  <a:gd name="connsiteX553" fmla="*/ 126137 w 1179211"/>
                  <a:gd name="connsiteY553" fmla="*/ 34071 h 84574"/>
                  <a:gd name="connsiteX554" fmla="*/ 120338 w 1179211"/>
                  <a:gd name="connsiteY554" fmla="*/ 29239 h 84574"/>
                  <a:gd name="connsiteX555" fmla="*/ 109705 w 1179211"/>
                  <a:gd name="connsiteY555" fmla="*/ 27306 h 84574"/>
                  <a:gd name="connsiteX556" fmla="*/ 102214 w 1179211"/>
                  <a:gd name="connsiteY556" fmla="*/ 28514 h 84574"/>
                  <a:gd name="connsiteX557" fmla="*/ 96898 w 1179211"/>
                  <a:gd name="connsiteY557" fmla="*/ 31655 h 84574"/>
                  <a:gd name="connsiteX558" fmla="*/ 93274 w 1179211"/>
                  <a:gd name="connsiteY558" fmla="*/ 35280 h 84574"/>
                  <a:gd name="connsiteX559" fmla="*/ 91341 w 1179211"/>
                  <a:gd name="connsiteY559" fmla="*/ 37938 h 84574"/>
                  <a:gd name="connsiteX560" fmla="*/ 90132 w 1179211"/>
                  <a:gd name="connsiteY560" fmla="*/ 28514 h 84574"/>
                  <a:gd name="connsiteX561" fmla="*/ 80708 w 1179211"/>
                  <a:gd name="connsiteY561" fmla="*/ 29480 h 84574"/>
                  <a:gd name="connsiteX562" fmla="*/ 80950 w 1179211"/>
                  <a:gd name="connsiteY562" fmla="*/ 31655 h 84574"/>
                  <a:gd name="connsiteX563" fmla="*/ 81433 w 1179211"/>
                  <a:gd name="connsiteY563" fmla="*/ 35280 h 84574"/>
                  <a:gd name="connsiteX564" fmla="*/ 81675 w 1179211"/>
                  <a:gd name="connsiteY564" fmla="*/ 39388 h 84574"/>
                  <a:gd name="connsiteX565" fmla="*/ 81917 w 1179211"/>
                  <a:gd name="connsiteY565" fmla="*/ 43496 h 84574"/>
                  <a:gd name="connsiteX566" fmla="*/ 81917 w 1179211"/>
                  <a:gd name="connsiteY566" fmla="*/ 84333 h 84574"/>
                  <a:gd name="connsiteX567" fmla="*/ 91824 w 1179211"/>
                  <a:gd name="connsiteY567" fmla="*/ 84333 h 84574"/>
                  <a:gd name="connsiteX568" fmla="*/ 91824 w 1179211"/>
                  <a:gd name="connsiteY568" fmla="*/ 53403 h 84574"/>
                  <a:gd name="connsiteX569" fmla="*/ 93032 w 1179211"/>
                  <a:gd name="connsiteY569" fmla="*/ 46154 h 84574"/>
                  <a:gd name="connsiteX570" fmla="*/ 96415 w 1179211"/>
                  <a:gd name="connsiteY570" fmla="*/ 40354 h 84574"/>
                  <a:gd name="connsiteX571" fmla="*/ 101248 w 1179211"/>
                  <a:gd name="connsiteY571" fmla="*/ 36488 h 84574"/>
                  <a:gd name="connsiteX572" fmla="*/ 107531 w 1179211"/>
                  <a:gd name="connsiteY572" fmla="*/ 35038 h 84574"/>
                  <a:gd name="connsiteX573" fmla="*/ 113572 w 1179211"/>
                  <a:gd name="connsiteY573" fmla="*/ 36005 h 84574"/>
                  <a:gd name="connsiteX574" fmla="*/ 117196 w 1179211"/>
                  <a:gd name="connsiteY574" fmla="*/ 38904 h 84574"/>
                  <a:gd name="connsiteX575" fmla="*/ 118888 w 1179211"/>
                  <a:gd name="connsiteY575" fmla="*/ 43496 h 84574"/>
                  <a:gd name="connsiteX576" fmla="*/ 119371 w 1179211"/>
                  <a:gd name="connsiteY576" fmla="*/ 49778 h 84574"/>
                  <a:gd name="connsiteX577" fmla="*/ 119371 w 1179211"/>
                  <a:gd name="connsiteY577" fmla="*/ 84333 h 84574"/>
                  <a:gd name="connsiteX578" fmla="*/ 128795 w 1179211"/>
                  <a:gd name="connsiteY578" fmla="*/ 84333 h 84574"/>
                  <a:gd name="connsiteX579" fmla="*/ 60894 w 1179211"/>
                  <a:gd name="connsiteY579" fmla="*/ 5799 h 84574"/>
                  <a:gd name="connsiteX580" fmla="*/ 50986 w 1179211"/>
                  <a:gd name="connsiteY580" fmla="*/ 5799 h 84574"/>
                  <a:gd name="connsiteX581" fmla="*/ 50986 w 1179211"/>
                  <a:gd name="connsiteY581" fmla="*/ 54128 h 84574"/>
                  <a:gd name="connsiteX582" fmla="*/ 49295 w 1179211"/>
                  <a:gd name="connsiteY582" fmla="*/ 66935 h 84574"/>
                  <a:gd name="connsiteX583" fmla="*/ 44945 w 1179211"/>
                  <a:gd name="connsiteY583" fmla="*/ 74667 h 84574"/>
                  <a:gd name="connsiteX584" fmla="*/ 38421 w 1179211"/>
                  <a:gd name="connsiteY584" fmla="*/ 78534 h 84574"/>
                  <a:gd name="connsiteX585" fmla="*/ 30447 w 1179211"/>
                  <a:gd name="connsiteY585" fmla="*/ 79500 h 84574"/>
                  <a:gd name="connsiteX586" fmla="*/ 22231 w 1179211"/>
                  <a:gd name="connsiteY586" fmla="*/ 78534 h 84574"/>
                  <a:gd name="connsiteX587" fmla="*/ 15707 w 1179211"/>
                  <a:gd name="connsiteY587" fmla="*/ 74667 h 84574"/>
                  <a:gd name="connsiteX588" fmla="*/ 11357 w 1179211"/>
                  <a:gd name="connsiteY588" fmla="*/ 66935 h 84574"/>
                  <a:gd name="connsiteX589" fmla="*/ 9666 w 1179211"/>
                  <a:gd name="connsiteY589" fmla="*/ 54128 h 84574"/>
                  <a:gd name="connsiteX590" fmla="*/ 9666 w 1179211"/>
                  <a:gd name="connsiteY590" fmla="*/ 5799 h 84574"/>
                  <a:gd name="connsiteX591" fmla="*/ 0 w 1179211"/>
                  <a:gd name="connsiteY591" fmla="*/ 5799 h 84574"/>
                  <a:gd name="connsiteX592" fmla="*/ 0 w 1179211"/>
                  <a:gd name="connsiteY592" fmla="*/ 54853 h 84574"/>
                  <a:gd name="connsiteX593" fmla="*/ 7733 w 1179211"/>
                  <a:gd name="connsiteY593" fmla="*/ 79500 h 84574"/>
                  <a:gd name="connsiteX594" fmla="*/ 30689 w 1179211"/>
                  <a:gd name="connsiteY594" fmla="*/ 86749 h 84574"/>
                  <a:gd name="connsiteX595" fmla="*/ 53403 w 1179211"/>
                  <a:gd name="connsiteY595" fmla="*/ 79500 h 84574"/>
                  <a:gd name="connsiteX596" fmla="*/ 60894 w 1179211"/>
                  <a:gd name="connsiteY596" fmla="*/ 54853 h 84574"/>
                  <a:gd name="connsiteX597" fmla="*/ 60894 w 1179211"/>
                  <a:gd name="connsiteY597" fmla="*/ 5799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</a:cxnLst>
                <a:rect l="l" t="t" r="r" b="b"/>
                <a:pathLst>
                  <a:path w="1179211" h="84574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1" name="Freihandform: Form 60"/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>
                  <a:gd name="connsiteX0" fmla="*/ 0 w 152234"/>
                  <a:gd name="connsiteY0" fmla="*/ 134353 h 132902"/>
                  <a:gd name="connsiteX1" fmla="*/ 84816 w 152234"/>
                  <a:gd name="connsiteY1" fmla="*/ 134353 h 132902"/>
                  <a:gd name="connsiteX2" fmla="*/ 152234 w 152234"/>
                  <a:gd name="connsiteY2" fmla="*/ 67176 h 132902"/>
                  <a:gd name="connsiteX3" fmla="*/ 84816 w 152234"/>
                  <a:gd name="connsiteY3" fmla="*/ 0 h 132902"/>
                  <a:gd name="connsiteX4" fmla="*/ 0 w 152234"/>
                  <a:gd name="connsiteY4" fmla="*/ 0 h 132902"/>
                  <a:gd name="connsiteX5" fmla="*/ 0 w 152234"/>
                  <a:gd name="connsiteY5" fmla="*/ 134353 h 1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234" h="132902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</p:grpSp>
      <p:sp>
        <p:nvSpPr>
          <p:cNvPr id="38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4193312" y="394879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39" name="Bildplatzhalter 4"/>
          <p:cNvSpPr>
            <a:spLocks noGrp="1"/>
          </p:cNvSpPr>
          <p:nvPr>
            <p:ph type="pic" sz="quarter" idx="14" hasCustomPrompt="1"/>
          </p:nvPr>
        </p:nvSpPr>
        <p:spPr>
          <a:xfrm>
            <a:off x="533259" y="394879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40" name="Bildplatzhalter 4"/>
          <p:cNvSpPr>
            <a:spLocks noGrp="1"/>
          </p:cNvSpPr>
          <p:nvPr>
            <p:ph type="pic" sz="quarter" idx="15" hasCustomPrompt="1"/>
          </p:nvPr>
        </p:nvSpPr>
        <p:spPr>
          <a:xfrm>
            <a:off x="53708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41" name="Bildplatzhalter 4"/>
          <p:cNvSpPr>
            <a:spLocks noGrp="1"/>
          </p:cNvSpPr>
          <p:nvPr>
            <p:ph type="pic" sz="quarter" idx="16" hasCustomPrompt="1"/>
          </p:nvPr>
        </p:nvSpPr>
        <p:spPr>
          <a:xfrm>
            <a:off x="3654279" y="4151976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72" name="Bildplatzhalter 4"/>
          <p:cNvSpPr>
            <a:spLocks noGrp="1"/>
          </p:cNvSpPr>
          <p:nvPr>
            <p:ph type="pic" sz="quarter" idx="17" hasCustomPrompt="1"/>
          </p:nvPr>
        </p:nvSpPr>
        <p:spPr>
          <a:xfrm>
            <a:off x="70874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Kapiteltrenner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uppieren 49"/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  <a:solidFill>
            <a:schemeClr val="tx2"/>
          </a:solidFill>
        </p:grpSpPr>
        <p:sp>
          <p:nvSpPr>
            <p:cNvPr id="51" name="bk object 18"/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bk object 18"/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Holder 3"/>
            <p:cNvSpPr txBox="1"/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  <a:grpFill/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5800" rtl="0" eaLnBrk="1" latinLnBrk="0" hangingPunct="1">
                <a:defRPr sz="1000" b="1" i="0" kern="1200">
                  <a:solidFill>
                    <a:schemeClr val="bg1"/>
                  </a:solidFill>
                  <a:latin typeface="Arial" panose="020B0604020202020204"/>
                  <a:ea typeface="+mn-ea"/>
                  <a:cs typeface="Arial" panose="020B0604020202020204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3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2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0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5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4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  <a:endParaRPr lang="de-DE" spc="10" dirty="0"/>
            </a:p>
          </p:txBody>
        </p:sp>
      </p:grp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654279" y="3034543"/>
            <a:ext cx="4968228" cy="919235"/>
          </a:xfrm>
        </p:spPr>
        <p:txBody>
          <a:bodyPr/>
          <a:lstStyle>
            <a:lvl1pPr algn="r">
              <a:defRPr/>
            </a:lvl1pPr>
          </a:lstStyle>
          <a:p>
            <a:r>
              <a:rPr lang="de-DE" dirty="0" err="1"/>
              <a:t>Kapiteltrenner</a:t>
            </a:r>
            <a:r>
              <a:rPr lang="de-DE" dirty="0"/>
              <a:t> (bearbeiten)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grpSp>
        <p:nvGrpSpPr>
          <p:cNvPr id="42" name="Grafik 9"/>
          <p:cNvGrpSpPr/>
          <p:nvPr userDrawn="1"/>
        </p:nvGrpSpPr>
        <p:grpSpPr>
          <a:xfrm>
            <a:off x="7741437" y="394294"/>
            <a:ext cx="1049330" cy="621121"/>
            <a:chOff x="10321916" y="525077"/>
            <a:chExt cx="1399106" cy="827140"/>
          </a:xfrm>
          <a:solidFill>
            <a:schemeClr val="accent1"/>
          </a:solidFill>
        </p:grpSpPr>
        <p:grpSp>
          <p:nvGrpSpPr>
            <p:cNvPr id="43" name="Grafik 9"/>
            <p:cNvGrpSpPr/>
            <p:nvPr/>
          </p:nvGrpSpPr>
          <p:grpSpPr>
            <a:xfrm>
              <a:off x="10321916" y="525077"/>
              <a:ext cx="1179212" cy="575107"/>
              <a:chOff x="10321916" y="525077"/>
              <a:chExt cx="1179212" cy="575107"/>
            </a:xfrm>
            <a:solidFill>
              <a:schemeClr val="accent1"/>
            </a:solidFill>
          </p:grpSpPr>
          <p:sp>
            <p:nvSpPr>
              <p:cNvPr id="66" name="Freihandform: Form 65"/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>
                  <a:gd name="connsiteX0" fmla="*/ 358113 w 357629"/>
                  <a:gd name="connsiteY0" fmla="*/ 0 h 357629"/>
                  <a:gd name="connsiteX1" fmla="*/ 358113 w 357629"/>
                  <a:gd name="connsiteY1" fmla="*/ 179540 h 357629"/>
                  <a:gd name="connsiteX2" fmla="*/ 179057 w 357629"/>
                  <a:gd name="connsiteY2" fmla="*/ 359080 h 357629"/>
                  <a:gd name="connsiteX3" fmla="*/ 0 w 357629"/>
                  <a:gd name="connsiteY3" fmla="*/ 179540 h 357629"/>
                  <a:gd name="connsiteX4" fmla="*/ 0 w 357629"/>
                  <a:gd name="connsiteY4" fmla="*/ 0 h 357629"/>
                  <a:gd name="connsiteX5" fmla="*/ 90857 w 357629"/>
                  <a:gd name="connsiteY5" fmla="*/ 0 h 357629"/>
                  <a:gd name="connsiteX6" fmla="*/ 90857 w 357629"/>
                  <a:gd name="connsiteY6" fmla="*/ 171807 h 357629"/>
                  <a:gd name="connsiteX7" fmla="*/ 179057 w 357629"/>
                  <a:gd name="connsiteY7" fmla="*/ 265323 h 357629"/>
                  <a:gd name="connsiteX8" fmla="*/ 267256 w 357629"/>
                  <a:gd name="connsiteY8" fmla="*/ 171807 h 357629"/>
                  <a:gd name="connsiteX9" fmla="*/ 267256 w 357629"/>
                  <a:gd name="connsiteY9" fmla="*/ 0 h 357629"/>
                  <a:gd name="connsiteX10" fmla="*/ 358113 w 357629"/>
                  <a:gd name="connsiteY10" fmla="*/ 0 h 35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7629" h="357629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7" name="Freihandform: Form 66"/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 dirty="0"/>
              </a:p>
            </p:txBody>
          </p:sp>
          <p:sp>
            <p:nvSpPr>
              <p:cNvPr id="68" name="Freihandform: Form 67"/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9" name="Freihandform: Form 68"/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0" name="Freihandform: Form 69"/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1" name="Freihandform: Form 70"/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44" name="Freihandform: Form 43"/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>
                <a:gd name="connsiteX0" fmla="*/ 49053 w 57994"/>
                <a:gd name="connsiteY0" fmla="*/ 0 h 77325"/>
                <a:gd name="connsiteX1" fmla="*/ 49053 w 57994"/>
                <a:gd name="connsiteY1" fmla="*/ 34071 h 77325"/>
                <a:gd name="connsiteX2" fmla="*/ 10149 w 57994"/>
                <a:gd name="connsiteY2" fmla="*/ 34071 h 77325"/>
                <a:gd name="connsiteX3" fmla="*/ 10149 w 57994"/>
                <a:gd name="connsiteY3" fmla="*/ 0 h 77325"/>
                <a:gd name="connsiteX4" fmla="*/ 0 w 57994"/>
                <a:gd name="connsiteY4" fmla="*/ 0 h 77325"/>
                <a:gd name="connsiteX5" fmla="*/ 0 w 57994"/>
                <a:gd name="connsiteY5" fmla="*/ 78292 h 77325"/>
                <a:gd name="connsiteX6" fmla="*/ 10149 w 57994"/>
                <a:gd name="connsiteY6" fmla="*/ 78292 h 77325"/>
                <a:gd name="connsiteX7" fmla="*/ 10149 w 57994"/>
                <a:gd name="connsiteY7" fmla="*/ 40837 h 77325"/>
                <a:gd name="connsiteX8" fmla="*/ 49053 w 57994"/>
                <a:gd name="connsiteY8" fmla="*/ 40837 h 77325"/>
                <a:gd name="connsiteX9" fmla="*/ 49053 w 57994"/>
                <a:gd name="connsiteY9" fmla="*/ 78292 h 77325"/>
                <a:gd name="connsiteX10" fmla="*/ 58961 w 57994"/>
                <a:gd name="connsiteY10" fmla="*/ 78292 h 77325"/>
                <a:gd name="connsiteX11" fmla="*/ 58961 w 57994"/>
                <a:gd name="connsiteY11" fmla="*/ 0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45" name="Freihandform: Form 44"/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6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46" name="Freihandform: Form 45"/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47" name="Grafik 9"/>
            <p:cNvGrpSpPr/>
            <p:nvPr/>
          </p:nvGrpSpPr>
          <p:grpSpPr>
            <a:xfrm>
              <a:off x="10496140" y="1110575"/>
              <a:ext cx="101490" cy="55578"/>
              <a:chOff x="10496140" y="1110575"/>
              <a:chExt cx="101490" cy="55578"/>
            </a:xfrm>
            <a:solidFill>
              <a:srgbClr val="000000"/>
            </a:solidFill>
          </p:grpSpPr>
          <p:sp>
            <p:nvSpPr>
              <p:cNvPr id="64" name="Freihandform: Form 63"/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5" name="Freihandform: Form 64"/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>
                  <a:gd name="connsiteX0" fmla="*/ 1208 w 33829"/>
                  <a:gd name="connsiteY0" fmla="*/ 56544 h 55577"/>
                  <a:gd name="connsiteX1" fmla="*/ 10632 w 33829"/>
                  <a:gd name="connsiteY1" fmla="*/ 56544 h 55577"/>
                  <a:gd name="connsiteX2" fmla="*/ 10632 w 33829"/>
                  <a:gd name="connsiteY2" fmla="*/ 29964 h 55577"/>
                  <a:gd name="connsiteX3" fmla="*/ 10874 w 33829"/>
                  <a:gd name="connsiteY3" fmla="*/ 24406 h 55577"/>
                  <a:gd name="connsiteX4" fmla="*/ 11599 w 33829"/>
                  <a:gd name="connsiteY4" fmla="*/ 19090 h 55577"/>
                  <a:gd name="connsiteX5" fmla="*/ 15707 w 33829"/>
                  <a:gd name="connsiteY5" fmla="*/ 10391 h 55577"/>
                  <a:gd name="connsiteX6" fmla="*/ 21748 w 33829"/>
                  <a:gd name="connsiteY6" fmla="*/ 7008 h 55577"/>
                  <a:gd name="connsiteX7" fmla="*/ 27789 w 33829"/>
                  <a:gd name="connsiteY7" fmla="*/ 13049 h 55577"/>
                  <a:gd name="connsiteX8" fmla="*/ 36005 w 33829"/>
                  <a:gd name="connsiteY8" fmla="*/ 10149 h 55577"/>
                  <a:gd name="connsiteX9" fmla="*/ 34796 w 33829"/>
                  <a:gd name="connsiteY9" fmla="*/ 5316 h 55577"/>
                  <a:gd name="connsiteX10" fmla="*/ 32380 w 33829"/>
                  <a:gd name="connsiteY10" fmla="*/ 2175 h 55577"/>
                  <a:gd name="connsiteX11" fmla="*/ 28997 w 33829"/>
                  <a:gd name="connsiteY11" fmla="*/ 483 h 55577"/>
                  <a:gd name="connsiteX12" fmla="*/ 25614 w 33829"/>
                  <a:gd name="connsiteY12" fmla="*/ 0 h 55577"/>
                  <a:gd name="connsiteX13" fmla="*/ 16915 w 33829"/>
                  <a:gd name="connsiteY13" fmla="*/ 2658 h 55577"/>
                  <a:gd name="connsiteX14" fmla="*/ 10632 w 33829"/>
                  <a:gd name="connsiteY14" fmla="*/ 10149 h 55577"/>
                  <a:gd name="connsiteX15" fmla="*/ 9424 w 33829"/>
                  <a:gd name="connsiteY15" fmla="*/ 483 h 55577"/>
                  <a:gd name="connsiteX16" fmla="*/ 0 w 33829"/>
                  <a:gd name="connsiteY16" fmla="*/ 1450 h 55577"/>
                  <a:gd name="connsiteX17" fmla="*/ 242 w 33829"/>
                  <a:gd name="connsiteY17" fmla="*/ 3625 h 55577"/>
                  <a:gd name="connsiteX18" fmla="*/ 725 w 33829"/>
                  <a:gd name="connsiteY18" fmla="*/ 7249 h 55577"/>
                  <a:gd name="connsiteX19" fmla="*/ 967 w 33829"/>
                  <a:gd name="connsiteY19" fmla="*/ 11357 h 55577"/>
                  <a:gd name="connsiteX20" fmla="*/ 1208 w 33829"/>
                  <a:gd name="connsiteY20" fmla="*/ 15465 h 55577"/>
                  <a:gd name="connsiteX21" fmla="*/ 1208 w 33829"/>
                  <a:gd name="connsiteY21" fmla="*/ 56544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829" h="55577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48" name="Freihandform: Form 47"/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49" name="Grafik 9"/>
            <p:cNvGrpSpPr/>
            <p:nvPr/>
          </p:nvGrpSpPr>
          <p:grpSpPr>
            <a:xfrm>
              <a:off x="10639675" y="1081336"/>
              <a:ext cx="106322" cy="86991"/>
              <a:chOff x="10639675" y="1081336"/>
              <a:chExt cx="106322" cy="86991"/>
            </a:xfrm>
            <a:solidFill>
              <a:srgbClr val="000000"/>
            </a:solidFill>
          </p:grpSpPr>
          <p:sp>
            <p:nvSpPr>
              <p:cNvPr id="62" name="Freihandform: Form 61"/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>
                  <a:gd name="connsiteX0" fmla="*/ 41804 w 45911"/>
                  <a:gd name="connsiteY0" fmla="*/ 44462 h 57994"/>
                  <a:gd name="connsiteX1" fmla="*/ 33830 w 45911"/>
                  <a:gd name="connsiteY1" fmla="*/ 50261 h 57994"/>
                  <a:gd name="connsiteX2" fmla="*/ 26581 w 45911"/>
                  <a:gd name="connsiteY2" fmla="*/ 51711 h 57994"/>
                  <a:gd name="connsiteX3" fmla="*/ 18848 w 45911"/>
                  <a:gd name="connsiteY3" fmla="*/ 50020 h 57994"/>
                  <a:gd name="connsiteX4" fmla="*/ 13774 w 45911"/>
                  <a:gd name="connsiteY4" fmla="*/ 45187 h 57994"/>
                  <a:gd name="connsiteX5" fmla="*/ 11116 w 45911"/>
                  <a:gd name="connsiteY5" fmla="*/ 38179 h 57994"/>
                  <a:gd name="connsiteX6" fmla="*/ 10391 w 45911"/>
                  <a:gd name="connsiteY6" fmla="*/ 30205 h 57994"/>
                  <a:gd name="connsiteX7" fmla="*/ 11357 w 45911"/>
                  <a:gd name="connsiteY7" fmla="*/ 21748 h 57994"/>
                  <a:gd name="connsiteX8" fmla="*/ 14257 w 45911"/>
                  <a:gd name="connsiteY8" fmla="*/ 14015 h 57994"/>
                  <a:gd name="connsiteX9" fmla="*/ 19331 w 45911"/>
                  <a:gd name="connsiteY9" fmla="*/ 8457 h 57994"/>
                  <a:gd name="connsiteX10" fmla="*/ 26822 w 45911"/>
                  <a:gd name="connsiteY10" fmla="*/ 6283 h 57994"/>
                  <a:gd name="connsiteX11" fmla="*/ 34555 w 45911"/>
                  <a:gd name="connsiteY11" fmla="*/ 7733 h 57994"/>
                  <a:gd name="connsiteX12" fmla="*/ 39629 w 45911"/>
                  <a:gd name="connsiteY12" fmla="*/ 11599 h 57994"/>
                  <a:gd name="connsiteX13" fmla="*/ 44462 w 45911"/>
                  <a:gd name="connsiteY13" fmla="*/ 4350 h 57994"/>
                  <a:gd name="connsiteX14" fmla="*/ 36488 w 45911"/>
                  <a:gd name="connsiteY14" fmla="*/ 967 h 57994"/>
                  <a:gd name="connsiteX15" fmla="*/ 28030 w 45911"/>
                  <a:gd name="connsiteY15" fmla="*/ 0 h 57994"/>
                  <a:gd name="connsiteX16" fmla="*/ 16432 w 45911"/>
                  <a:gd name="connsiteY16" fmla="*/ 2175 h 57994"/>
                  <a:gd name="connsiteX17" fmla="*/ 7491 w 45911"/>
                  <a:gd name="connsiteY17" fmla="*/ 8216 h 57994"/>
                  <a:gd name="connsiteX18" fmla="*/ 1933 w 45911"/>
                  <a:gd name="connsiteY18" fmla="*/ 17640 h 57994"/>
                  <a:gd name="connsiteX19" fmla="*/ 0 w 45911"/>
                  <a:gd name="connsiteY19" fmla="*/ 29722 h 57994"/>
                  <a:gd name="connsiteX20" fmla="*/ 7008 w 45911"/>
                  <a:gd name="connsiteY20" fmla="*/ 50986 h 57994"/>
                  <a:gd name="connsiteX21" fmla="*/ 26581 w 45911"/>
                  <a:gd name="connsiteY21" fmla="*/ 58236 h 57994"/>
                  <a:gd name="connsiteX22" fmla="*/ 31172 w 45911"/>
                  <a:gd name="connsiteY22" fmla="*/ 57752 h 57994"/>
                  <a:gd name="connsiteX23" fmla="*/ 36246 w 45911"/>
                  <a:gd name="connsiteY23" fmla="*/ 56303 h 57994"/>
                  <a:gd name="connsiteX24" fmla="*/ 41321 w 45911"/>
                  <a:gd name="connsiteY24" fmla="*/ 53403 h 57994"/>
                  <a:gd name="connsiteX25" fmla="*/ 46154 w 45911"/>
                  <a:gd name="connsiteY25" fmla="*/ 48328 h 57994"/>
                  <a:gd name="connsiteX26" fmla="*/ 41804 w 45911"/>
                  <a:gd name="connsiteY26" fmla="*/ 44462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911" h="57994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3" name="Freihandform: Form 62"/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>
                  <a:gd name="connsiteX0" fmla="*/ 9907 w 45911"/>
                  <a:gd name="connsiteY0" fmla="*/ 0 h 84574"/>
                  <a:gd name="connsiteX1" fmla="*/ 0 w 45911"/>
                  <a:gd name="connsiteY1" fmla="*/ 0 h 84574"/>
                  <a:gd name="connsiteX2" fmla="*/ 0 w 45911"/>
                  <a:gd name="connsiteY2" fmla="*/ 86266 h 84574"/>
                  <a:gd name="connsiteX3" fmla="*/ 9907 w 45911"/>
                  <a:gd name="connsiteY3" fmla="*/ 86266 h 84574"/>
                  <a:gd name="connsiteX4" fmla="*/ 9907 w 45911"/>
                  <a:gd name="connsiteY4" fmla="*/ 55094 h 84574"/>
                  <a:gd name="connsiteX5" fmla="*/ 11116 w 45911"/>
                  <a:gd name="connsiteY5" fmla="*/ 47845 h 84574"/>
                  <a:gd name="connsiteX6" fmla="*/ 14499 w 45911"/>
                  <a:gd name="connsiteY6" fmla="*/ 42046 h 84574"/>
                  <a:gd name="connsiteX7" fmla="*/ 19331 w 45911"/>
                  <a:gd name="connsiteY7" fmla="*/ 38179 h 84574"/>
                  <a:gd name="connsiteX8" fmla="*/ 25614 w 45911"/>
                  <a:gd name="connsiteY8" fmla="*/ 36730 h 84574"/>
                  <a:gd name="connsiteX9" fmla="*/ 31655 w 45911"/>
                  <a:gd name="connsiteY9" fmla="*/ 37696 h 84574"/>
                  <a:gd name="connsiteX10" fmla="*/ 35280 w 45911"/>
                  <a:gd name="connsiteY10" fmla="*/ 40596 h 84574"/>
                  <a:gd name="connsiteX11" fmla="*/ 36971 w 45911"/>
                  <a:gd name="connsiteY11" fmla="*/ 45187 h 84574"/>
                  <a:gd name="connsiteX12" fmla="*/ 37454 w 45911"/>
                  <a:gd name="connsiteY12" fmla="*/ 51470 h 84574"/>
                  <a:gd name="connsiteX13" fmla="*/ 37454 w 45911"/>
                  <a:gd name="connsiteY13" fmla="*/ 86024 h 84574"/>
                  <a:gd name="connsiteX14" fmla="*/ 47362 w 45911"/>
                  <a:gd name="connsiteY14" fmla="*/ 86024 h 84574"/>
                  <a:gd name="connsiteX15" fmla="*/ 47362 w 45911"/>
                  <a:gd name="connsiteY15" fmla="*/ 51470 h 84574"/>
                  <a:gd name="connsiteX16" fmla="*/ 46879 w 45911"/>
                  <a:gd name="connsiteY16" fmla="*/ 43012 h 84574"/>
                  <a:gd name="connsiteX17" fmla="*/ 44704 w 45911"/>
                  <a:gd name="connsiteY17" fmla="*/ 36005 h 84574"/>
                  <a:gd name="connsiteX18" fmla="*/ 38904 w 45911"/>
                  <a:gd name="connsiteY18" fmla="*/ 31172 h 84574"/>
                  <a:gd name="connsiteX19" fmla="*/ 28272 w 45911"/>
                  <a:gd name="connsiteY19" fmla="*/ 29239 h 84574"/>
                  <a:gd name="connsiteX20" fmla="*/ 20781 w 45911"/>
                  <a:gd name="connsiteY20" fmla="*/ 30447 h 84574"/>
                  <a:gd name="connsiteX21" fmla="*/ 15465 w 45911"/>
                  <a:gd name="connsiteY21" fmla="*/ 33347 h 84574"/>
                  <a:gd name="connsiteX22" fmla="*/ 12082 w 45911"/>
                  <a:gd name="connsiteY22" fmla="*/ 36730 h 84574"/>
                  <a:gd name="connsiteX23" fmla="*/ 10149 w 45911"/>
                  <a:gd name="connsiteY23" fmla="*/ 39388 h 84574"/>
                  <a:gd name="connsiteX24" fmla="*/ 10149 w 45911"/>
                  <a:gd name="connsiteY24" fmla="*/ 0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5911" h="84574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54" name="Freihandform: Form 53"/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>
                <a:gd name="connsiteX0" fmla="*/ 10149 w 57994"/>
                <a:gd name="connsiteY0" fmla="*/ 78292 h 77325"/>
                <a:gd name="connsiteX1" fmla="*/ 10149 w 57994"/>
                <a:gd name="connsiteY1" fmla="*/ 40837 h 77325"/>
                <a:gd name="connsiteX2" fmla="*/ 48812 w 57994"/>
                <a:gd name="connsiteY2" fmla="*/ 40837 h 77325"/>
                <a:gd name="connsiteX3" fmla="*/ 48812 w 57994"/>
                <a:gd name="connsiteY3" fmla="*/ 78292 h 77325"/>
                <a:gd name="connsiteX4" fmla="*/ 58961 w 57994"/>
                <a:gd name="connsiteY4" fmla="*/ 78292 h 77325"/>
                <a:gd name="connsiteX5" fmla="*/ 58961 w 57994"/>
                <a:gd name="connsiteY5" fmla="*/ 0 h 77325"/>
                <a:gd name="connsiteX6" fmla="*/ 48812 w 57994"/>
                <a:gd name="connsiteY6" fmla="*/ 0 h 77325"/>
                <a:gd name="connsiteX7" fmla="*/ 48812 w 57994"/>
                <a:gd name="connsiteY7" fmla="*/ 34071 h 77325"/>
                <a:gd name="connsiteX8" fmla="*/ 10149 w 57994"/>
                <a:gd name="connsiteY8" fmla="*/ 34071 h 77325"/>
                <a:gd name="connsiteX9" fmla="*/ 10149 w 57994"/>
                <a:gd name="connsiteY9" fmla="*/ 0 h 77325"/>
                <a:gd name="connsiteX10" fmla="*/ 0 w 57994"/>
                <a:gd name="connsiteY10" fmla="*/ 0 h 77325"/>
                <a:gd name="connsiteX11" fmla="*/ 0 w 57994"/>
                <a:gd name="connsiteY11" fmla="*/ 78292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55" name="Freihandform: Form 54"/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5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56" name="Freihandform: Form 55"/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57" name="Grafik 9"/>
            <p:cNvGrpSpPr/>
            <p:nvPr/>
          </p:nvGrpSpPr>
          <p:grpSpPr>
            <a:xfrm>
              <a:off x="10321916" y="1110575"/>
              <a:ext cx="1399106" cy="241642"/>
              <a:chOff x="10321916" y="1110575"/>
              <a:chExt cx="1399106" cy="241642"/>
            </a:xfrm>
            <a:solidFill>
              <a:schemeClr val="accent1"/>
            </a:solidFill>
          </p:grpSpPr>
          <p:sp>
            <p:nvSpPr>
              <p:cNvPr id="58" name="Freihandform: Form 57"/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59" name="Freihandform: Form 58"/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>
                  <a:gd name="connsiteX0" fmla="*/ 9907 w 48328"/>
                  <a:gd name="connsiteY0" fmla="*/ 24647 h 57994"/>
                  <a:gd name="connsiteX1" fmla="*/ 11599 w 48328"/>
                  <a:gd name="connsiteY1" fmla="*/ 17640 h 57994"/>
                  <a:gd name="connsiteX2" fmla="*/ 14740 w 48328"/>
                  <a:gd name="connsiteY2" fmla="*/ 11840 h 57994"/>
                  <a:gd name="connsiteX3" fmla="*/ 19331 w 48328"/>
                  <a:gd name="connsiteY3" fmla="*/ 7733 h 57994"/>
                  <a:gd name="connsiteX4" fmla="*/ 25372 w 48328"/>
                  <a:gd name="connsiteY4" fmla="*/ 6283 h 57994"/>
                  <a:gd name="connsiteX5" fmla="*/ 33830 w 48328"/>
                  <a:gd name="connsiteY5" fmla="*/ 10874 h 57994"/>
                  <a:gd name="connsiteX6" fmla="*/ 36971 w 48328"/>
                  <a:gd name="connsiteY6" fmla="*/ 22956 h 57994"/>
                  <a:gd name="connsiteX7" fmla="*/ 36971 w 48328"/>
                  <a:gd name="connsiteY7" fmla="*/ 24889 h 57994"/>
                  <a:gd name="connsiteX8" fmla="*/ 9907 w 48328"/>
                  <a:gd name="connsiteY8" fmla="*/ 24889 h 57994"/>
                  <a:gd name="connsiteX9" fmla="*/ 9666 w 48328"/>
                  <a:gd name="connsiteY9" fmla="*/ 30930 h 57994"/>
                  <a:gd name="connsiteX10" fmla="*/ 47120 w 48328"/>
                  <a:gd name="connsiteY10" fmla="*/ 30930 h 57994"/>
                  <a:gd name="connsiteX11" fmla="*/ 47120 w 48328"/>
                  <a:gd name="connsiteY11" fmla="*/ 25372 h 57994"/>
                  <a:gd name="connsiteX12" fmla="*/ 46154 w 48328"/>
                  <a:gd name="connsiteY12" fmla="*/ 16190 h 57994"/>
                  <a:gd name="connsiteX13" fmla="*/ 42529 w 48328"/>
                  <a:gd name="connsiteY13" fmla="*/ 7974 h 57994"/>
                  <a:gd name="connsiteX14" fmla="*/ 35763 w 48328"/>
                  <a:gd name="connsiteY14" fmla="*/ 2175 h 57994"/>
                  <a:gd name="connsiteX15" fmla="*/ 25131 w 48328"/>
                  <a:gd name="connsiteY15" fmla="*/ 0 h 57994"/>
                  <a:gd name="connsiteX16" fmla="*/ 15223 w 48328"/>
                  <a:gd name="connsiteY16" fmla="*/ 2175 h 57994"/>
                  <a:gd name="connsiteX17" fmla="*/ 7249 w 48328"/>
                  <a:gd name="connsiteY17" fmla="*/ 8216 h 57994"/>
                  <a:gd name="connsiteX18" fmla="*/ 1933 w 48328"/>
                  <a:gd name="connsiteY18" fmla="*/ 17398 h 57994"/>
                  <a:gd name="connsiteX19" fmla="*/ 0 w 48328"/>
                  <a:gd name="connsiteY19" fmla="*/ 29239 h 57994"/>
                  <a:gd name="connsiteX20" fmla="*/ 6766 w 48328"/>
                  <a:gd name="connsiteY20" fmla="*/ 50986 h 57994"/>
                  <a:gd name="connsiteX21" fmla="*/ 26581 w 48328"/>
                  <a:gd name="connsiteY21" fmla="*/ 58477 h 57994"/>
                  <a:gd name="connsiteX22" fmla="*/ 38663 w 48328"/>
                  <a:gd name="connsiteY22" fmla="*/ 55819 h 57994"/>
                  <a:gd name="connsiteX23" fmla="*/ 48328 w 48328"/>
                  <a:gd name="connsiteY23" fmla="*/ 47845 h 57994"/>
                  <a:gd name="connsiteX24" fmla="*/ 44462 w 48328"/>
                  <a:gd name="connsiteY24" fmla="*/ 43737 h 57994"/>
                  <a:gd name="connsiteX25" fmla="*/ 35038 w 48328"/>
                  <a:gd name="connsiteY25" fmla="*/ 50261 h 57994"/>
                  <a:gd name="connsiteX26" fmla="*/ 27306 w 48328"/>
                  <a:gd name="connsiteY26" fmla="*/ 51711 h 57994"/>
                  <a:gd name="connsiteX27" fmla="*/ 14740 w 48328"/>
                  <a:gd name="connsiteY27" fmla="*/ 46395 h 57994"/>
                  <a:gd name="connsiteX28" fmla="*/ 9666 w 48328"/>
                  <a:gd name="connsiteY28" fmla="*/ 30930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8328" h="57994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0" name="Freihandform: Form 59"/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>
                  <a:gd name="connsiteX0" fmla="*/ 1181145 w 1179211"/>
                  <a:gd name="connsiteY0" fmla="*/ 2658 h 84574"/>
                  <a:gd name="connsiteX1" fmla="*/ 1176071 w 1179211"/>
                  <a:gd name="connsiteY1" fmla="*/ 725 h 84574"/>
                  <a:gd name="connsiteX2" fmla="*/ 1168580 w 1179211"/>
                  <a:gd name="connsiteY2" fmla="*/ 0 h 84574"/>
                  <a:gd name="connsiteX3" fmla="*/ 1158672 w 1179211"/>
                  <a:gd name="connsiteY3" fmla="*/ 1933 h 84574"/>
                  <a:gd name="connsiteX4" fmla="*/ 1151182 w 1179211"/>
                  <a:gd name="connsiteY4" fmla="*/ 8941 h 84574"/>
                  <a:gd name="connsiteX5" fmla="*/ 1148282 w 1179211"/>
                  <a:gd name="connsiteY5" fmla="*/ 16915 h 84574"/>
                  <a:gd name="connsiteX6" fmla="*/ 1147799 w 1179211"/>
                  <a:gd name="connsiteY6" fmla="*/ 25131 h 84574"/>
                  <a:gd name="connsiteX7" fmla="*/ 1147799 w 1179211"/>
                  <a:gd name="connsiteY7" fmla="*/ 29239 h 84574"/>
                  <a:gd name="connsiteX8" fmla="*/ 1137891 w 1179211"/>
                  <a:gd name="connsiteY8" fmla="*/ 29239 h 84574"/>
                  <a:gd name="connsiteX9" fmla="*/ 1137891 w 1179211"/>
                  <a:gd name="connsiteY9" fmla="*/ 35521 h 84574"/>
                  <a:gd name="connsiteX10" fmla="*/ 1147799 w 1179211"/>
                  <a:gd name="connsiteY10" fmla="*/ 35521 h 84574"/>
                  <a:gd name="connsiteX11" fmla="*/ 1147799 w 1179211"/>
                  <a:gd name="connsiteY11" fmla="*/ 84333 h 84574"/>
                  <a:gd name="connsiteX12" fmla="*/ 1157223 w 1179211"/>
                  <a:gd name="connsiteY12" fmla="*/ 84333 h 84574"/>
                  <a:gd name="connsiteX13" fmla="*/ 1157223 w 1179211"/>
                  <a:gd name="connsiteY13" fmla="*/ 35280 h 84574"/>
                  <a:gd name="connsiteX14" fmla="*/ 1172446 w 1179211"/>
                  <a:gd name="connsiteY14" fmla="*/ 35280 h 84574"/>
                  <a:gd name="connsiteX15" fmla="*/ 1172446 w 1179211"/>
                  <a:gd name="connsiteY15" fmla="*/ 28997 h 84574"/>
                  <a:gd name="connsiteX16" fmla="*/ 1157223 w 1179211"/>
                  <a:gd name="connsiteY16" fmla="*/ 28997 h 84574"/>
                  <a:gd name="connsiteX17" fmla="*/ 1157223 w 1179211"/>
                  <a:gd name="connsiteY17" fmla="*/ 25372 h 84574"/>
                  <a:gd name="connsiteX18" fmla="*/ 1157464 w 1179211"/>
                  <a:gd name="connsiteY18" fmla="*/ 18606 h 84574"/>
                  <a:gd name="connsiteX19" fmla="*/ 1158672 w 1179211"/>
                  <a:gd name="connsiteY19" fmla="*/ 12324 h 84574"/>
                  <a:gd name="connsiteX20" fmla="*/ 1161572 w 1179211"/>
                  <a:gd name="connsiteY20" fmla="*/ 7733 h 84574"/>
                  <a:gd name="connsiteX21" fmla="*/ 1167130 w 1179211"/>
                  <a:gd name="connsiteY21" fmla="*/ 5799 h 84574"/>
                  <a:gd name="connsiteX22" fmla="*/ 1173413 w 1179211"/>
                  <a:gd name="connsiteY22" fmla="*/ 7008 h 84574"/>
                  <a:gd name="connsiteX23" fmla="*/ 1177762 w 1179211"/>
                  <a:gd name="connsiteY23" fmla="*/ 9666 h 84574"/>
                  <a:gd name="connsiteX24" fmla="*/ 1181145 w 1179211"/>
                  <a:gd name="connsiteY24" fmla="*/ 2658 h 84574"/>
                  <a:gd name="connsiteX25" fmla="*/ 1092946 w 1179211"/>
                  <a:gd name="connsiteY25" fmla="*/ 84091 h 84574"/>
                  <a:gd name="connsiteX26" fmla="*/ 1102370 w 1179211"/>
                  <a:gd name="connsiteY26" fmla="*/ 84091 h 84574"/>
                  <a:gd name="connsiteX27" fmla="*/ 1102370 w 1179211"/>
                  <a:gd name="connsiteY27" fmla="*/ 57511 h 84574"/>
                  <a:gd name="connsiteX28" fmla="*/ 1102612 w 1179211"/>
                  <a:gd name="connsiteY28" fmla="*/ 51953 h 84574"/>
                  <a:gd name="connsiteX29" fmla="*/ 1103337 w 1179211"/>
                  <a:gd name="connsiteY29" fmla="*/ 46637 h 84574"/>
                  <a:gd name="connsiteX30" fmla="*/ 1107444 w 1179211"/>
                  <a:gd name="connsiteY30" fmla="*/ 37938 h 84574"/>
                  <a:gd name="connsiteX31" fmla="*/ 1113485 w 1179211"/>
                  <a:gd name="connsiteY31" fmla="*/ 34555 h 84574"/>
                  <a:gd name="connsiteX32" fmla="*/ 1119526 w 1179211"/>
                  <a:gd name="connsiteY32" fmla="*/ 40596 h 84574"/>
                  <a:gd name="connsiteX33" fmla="*/ 1127742 w 1179211"/>
                  <a:gd name="connsiteY33" fmla="*/ 37696 h 84574"/>
                  <a:gd name="connsiteX34" fmla="*/ 1126534 w 1179211"/>
                  <a:gd name="connsiteY34" fmla="*/ 32863 h 84574"/>
                  <a:gd name="connsiteX35" fmla="*/ 1124118 w 1179211"/>
                  <a:gd name="connsiteY35" fmla="*/ 29722 h 84574"/>
                  <a:gd name="connsiteX36" fmla="*/ 1120735 w 1179211"/>
                  <a:gd name="connsiteY36" fmla="*/ 28030 h 84574"/>
                  <a:gd name="connsiteX37" fmla="*/ 1117352 w 1179211"/>
                  <a:gd name="connsiteY37" fmla="*/ 27547 h 84574"/>
                  <a:gd name="connsiteX38" fmla="*/ 1108653 w 1179211"/>
                  <a:gd name="connsiteY38" fmla="*/ 30205 h 84574"/>
                  <a:gd name="connsiteX39" fmla="*/ 1102370 w 1179211"/>
                  <a:gd name="connsiteY39" fmla="*/ 37696 h 84574"/>
                  <a:gd name="connsiteX40" fmla="*/ 1101162 w 1179211"/>
                  <a:gd name="connsiteY40" fmla="*/ 28272 h 84574"/>
                  <a:gd name="connsiteX41" fmla="*/ 1091738 w 1179211"/>
                  <a:gd name="connsiteY41" fmla="*/ 29239 h 84574"/>
                  <a:gd name="connsiteX42" fmla="*/ 1091979 w 1179211"/>
                  <a:gd name="connsiteY42" fmla="*/ 31413 h 84574"/>
                  <a:gd name="connsiteX43" fmla="*/ 1092463 w 1179211"/>
                  <a:gd name="connsiteY43" fmla="*/ 35038 h 84574"/>
                  <a:gd name="connsiteX44" fmla="*/ 1092704 w 1179211"/>
                  <a:gd name="connsiteY44" fmla="*/ 39146 h 84574"/>
                  <a:gd name="connsiteX45" fmla="*/ 1092946 w 1179211"/>
                  <a:gd name="connsiteY45" fmla="*/ 43254 h 84574"/>
                  <a:gd name="connsiteX46" fmla="*/ 1092946 w 1179211"/>
                  <a:gd name="connsiteY46" fmla="*/ 84091 h 84574"/>
                  <a:gd name="connsiteX47" fmla="*/ 1062016 w 1179211"/>
                  <a:gd name="connsiteY47" fmla="*/ 72251 h 84574"/>
                  <a:gd name="connsiteX48" fmla="*/ 1049934 w 1179211"/>
                  <a:gd name="connsiteY48" fmla="*/ 78292 h 84574"/>
                  <a:gd name="connsiteX49" fmla="*/ 1037852 w 1179211"/>
                  <a:gd name="connsiteY49" fmla="*/ 72251 h 84574"/>
                  <a:gd name="connsiteX50" fmla="*/ 1033502 w 1179211"/>
                  <a:gd name="connsiteY50" fmla="*/ 55819 h 84574"/>
                  <a:gd name="connsiteX51" fmla="*/ 1037852 w 1179211"/>
                  <a:gd name="connsiteY51" fmla="*/ 39629 h 84574"/>
                  <a:gd name="connsiteX52" fmla="*/ 1050175 w 1179211"/>
                  <a:gd name="connsiteY52" fmla="*/ 33588 h 84574"/>
                  <a:gd name="connsiteX53" fmla="*/ 1062499 w 1179211"/>
                  <a:gd name="connsiteY53" fmla="*/ 39629 h 84574"/>
                  <a:gd name="connsiteX54" fmla="*/ 1066849 w 1179211"/>
                  <a:gd name="connsiteY54" fmla="*/ 55819 h 84574"/>
                  <a:gd name="connsiteX55" fmla="*/ 1062016 w 1179211"/>
                  <a:gd name="connsiteY55" fmla="*/ 72251 h 84574"/>
                  <a:gd name="connsiteX56" fmla="*/ 1075306 w 1179211"/>
                  <a:gd name="connsiteY56" fmla="*/ 44462 h 84574"/>
                  <a:gd name="connsiteX57" fmla="*/ 1070232 w 1179211"/>
                  <a:gd name="connsiteY57" fmla="*/ 35280 h 84574"/>
                  <a:gd name="connsiteX58" fmla="*/ 1061774 w 1179211"/>
                  <a:gd name="connsiteY58" fmla="*/ 29480 h 84574"/>
                  <a:gd name="connsiteX59" fmla="*/ 1050175 w 1179211"/>
                  <a:gd name="connsiteY59" fmla="*/ 27306 h 84574"/>
                  <a:gd name="connsiteX60" fmla="*/ 1038576 w 1179211"/>
                  <a:gd name="connsiteY60" fmla="*/ 29480 h 84574"/>
                  <a:gd name="connsiteX61" fmla="*/ 1030119 w 1179211"/>
                  <a:gd name="connsiteY61" fmla="*/ 35280 h 84574"/>
                  <a:gd name="connsiteX62" fmla="*/ 1024803 w 1179211"/>
                  <a:gd name="connsiteY62" fmla="*/ 44462 h 84574"/>
                  <a:gd name="connsiteX63" fmla="*/ 1023111 w 1179211"/>
                  <a:gd name="connsiteY63" fmla="*/ 56303 h 84574"/>
                  <a:gd name="connsiteX64" fmla="*/ 1025286 w 1179211"/>
                  <a:gd name="connsiteY64" fmla="*/ 68626 h 84574"/>
                  <a:gd name="connsiteX65" fmla="*/ 1031086 w 1179211"/>
                  <a:gd name="connsiteY65" fmla="*/ 77809 h 84574"/>
                  <a:gd name="connsiteX66" fmla="*/ 1039785 w 1179211"/>
                  <a:gd name="connsiteY66" fmla="*/ 83608 h 84574"/>
                  <a:gd name="connsiteX67" fmla="*/ 1050417 w 1179211"/>
                  <a:gd name="connsiteY67" fmla="*/ 85783 h 84574"/>
                  <a:gd name="connsiteX68" fmla="*/ 1061049 w 1179211"/>
                  <a:gd name="connsiteY68" fmla="*/ 83608 h 84574"/>
                  <a:gd name="connsiteX69" fmla="*/ 1069748 w 1179211"/>
                  <a:gd name="connsiteY69" fmla="*/ 77809 h 84574"/>
                  <a:gd name="connsiteX70" fmla="*/ 1075548 w 1179211"/>
                  <a:gd name="connsiteY70" fmla="*/ 68626 h 84574"/>
                  <a:gd name="connsiteX71" fmla="*/ 1077722 w 1179211"/>
                  <a:gd name="connsiteY71" fmla="*/ 56303 h 84574"/>
                  <a:gd name="connsiteX72" fmla="*/ 1075306 w 1179211"/>
                  <a:gd name="connsiteY72" fmla="*/ 44462 h 84574"/>
                  <a:gd name="connsiteX73" fmla="*/ 998464 w 1179211"/>
                  <a:gd name="connsiteY73" fmla="*/ 84816 h 84574"/>
                  <a:gd name="connsiteX74" fmla="*/ 1007888 w 1179211"/>
                  <a:gd name="connsiteY74" fmla="*/ 83850 h 84574"/>
                  <a:gd name="connsiteX75" fmla="*/ 1007646 w 1179211"/>
                  <a:gd name="connsiteY75" fmla="*/ 81675 h 84574"/>
                  <a:gd name="connsiteX76" fmla="*/ 1007163 w 1179211"/>
                  <a:gd name="connsiteY76" fmla="*/ 78050 h 84574"/>
                  <a:gd name="connsiteX77" fmla="*/ 1006921 w 1179211"/>
                  <a:gd name="connsiteY77" fmla="*/ 73942 h 84574"/>
                  <a:gd name="connsiteX78" fmla="*/ 1006680 w 1179211"/>
                  <a:gd name="connsiteY78" fmla="*/ 69834 h 84574"/>
                  <a:gd name="connsiteX79" fmla="*/ 1006680 w 1179211"/>
                  <a:gd name="connsiteY79" fmla="*/ 483 h 84574"/>
                  <a:gd name="connsiteX80" fmla="*/ 997497 w 1179211"/>
                  <a:gd name="connsiteY80" fmla="*/ 483 h 84574"/>
                  <a:gd name="connsiteX81" fmla="*/ 997497 w 1179211"/>
                  <a:gd name="connsiteY81" fmla="*/ 36730 h 84574"/>
                  <a:gd name="connsiteX82" fmla="*/ 990973 w 1179211"/>
                  <a:gd name="connsiteY82" fmla="*/ 29964 h 84574"/>
                  <a:gd name="connsiteX83" fmla="*/ 980341 w 1179211"/>
                  <a:gd name="connsiteY83" fmla="*/ 27064 h 84574"/>
                  <a:gd name="connsiteX84" fmla="*/ 970675 w 1179211"/>
                  <a:gd name="connsiteY84" fmla="*/ 28997 h 84574"/>
                  <a:gd name="connsiteX85" fmla="*/ 962701 w 1179211"/>
                  <a:gd name="connsiteY85" fmla="*/ 34555 h 84574"/>
                  <a:gd name="connsiteX86" fmla="*/ 957385 w 1179211"/>
                  <a:gd name="connsiteY86" fmla="*/ 43737 h 84574"/>
                  <a:gd name="connsiteX87" fmla="*/ 955452 w 1179211"/>
                  <a:gd name="connsiteY87" fmla="*/ 56544 h 84574"/>
                  <a:gd name="connsiteX88" fmla="*/ 956902 w 1179211"/>
                  <a:gd name="connsiteY88" fmla="*/ 67660 h 84574"/>
                  <a:gd name="connsiteX89" fmla="*/ 961251 w 1179211"/>
                  <a:gd name="connsiteY89" fmla="*/ 76842 h 84574"/>
                  <a:gd name="connsiteX90" fmla="*/ 968742 w 1179211"/>
                  <a:gd name="connsiteY90" fmla="*/ 83125 h 84574"/>
                  <a:gd name="connsiteX91" fmla="*/ 979616 w 1179211"/>
                  <a:gd name="connsiteY91" fmla="*/ 85300 h 84574"/>
                  <a:gd name="connsiteX92" fmla="*/ 986623 w 1179211"/>
                  <a:gd name="connsiteY92" fmla="*/ 84091 h 84574"/>
                  <a:gd name="connsiteX93" fmla="*/ 991698 w 1179211"/>
                  <a:gd name="connsiteY93" fmla="*/ 81433 h 84574"/>
                  <a:gd name="connsiteX94" fmla="*/ 995081 w 1179211"/>
                  <a:gd name="connsiteY94" fmla="*/ 78050 h 84574"/>
                  <a:gd name="connsiteX95" fmla="*/ 997014 w 1179211"/>
                  <a:gd name="connsiteY95" fmla="*/ 74909 h 84574"/>
                  <a:gd name="connsiteX96" fmla="*/ 998464 w 1179211"/>
                  <a:gd name="connsiteY96" fmla="*/ 84816 h 84574"/>
                  <a:gd name="connsiteX97" fmla="*/ 996048 w 1179211"/>
                  <a:gd name="connsiteY97" fmla="*/ 67660 h 84574"/>
                  <a:gd name="connsiteX98" fmla="*/ 991456 w 1179211"/>
                  <a:gd name="connsiteY98" fmla="*/ 74667 h 84574"/>
                  <a:gd name="connsiteX99" fmla="*/ 985657 w 1179211"/>
                  <a:gd name="connsiteY99" fmla="*/ 78050 h 84574"/>
                  <a:gd name="connsiteX100" fmla="*/ 980582 w 1179211"/>
                  <a:gd name="connsiteY100" fmla="*/ 78775 h 84574"/>
                  <a:gd name="connsiteX101" fmla="*/ 974058 w 1179211"/>
                  <a:gd name="connsiteY101" fmla="*/ 77084 h 84574"/>
                  <a:gd name="connsiteX102" fmla="*/ 969467 w 1179211"/>
                  <a:gd name="connsiteY102" fmla="*/ 72493 h 84574"/>
                  <a:gd name="connsiteX103" fmla="*/ 966809 w 1179211"/>
                  <a:gd name="connsiteY103" fmla="*/ 65243 h 84574"/>
                  <a:gd name="connsiteX104" fmla="*/ 965842 w 1179211"/>
                  <a:gd name="connsiteY104" fmla="*/ 56303 h 84574"/>
                  <a:gd name="connsiteX105" fmla="*/ 967051 w 1179211"/>
                  <a:gd name="connsiteY105" fmla="*/ 47362 h 84574"/>
                  <a:gd name="connsiteX106" fmla="*/ 970192 w 1179211"/>
                  <a:gd name="connsiteY106" fmla="*/ 40354 h 84574"/>
                  <a:gd name="connsiteX107" fmla="*/ 975266 w 1179211"/>
                  <a:gd name="connsiteY107" fmla="*/ 36005 h 84574"/>
                  <a:gd name="connsiteX108" fmla="*/ 981549 w 1179211"/>
                  <a:gd name="connsiteY108" fmla="*/ 34555 h 84574"/>
                  <a:gd name="connsiteX109" fmla="*/ 987832 w 1179211"/>
                  <a:gd name="connsiteY109" fmla="*/ 35763 h 84574"/>
                  <a:gd name="connsiteX110" fmla="*/ 992906 w 1179211"/>
                  <a:gd name="connsiteY110" fmla="*/ 39629 h 84574"/>
                  <a:gd name="connsiteX111" fmla="*/ 996531 w 1179211"/>
                  <a:gd name="connsiteY111" fmla="*/ 46395 h 84574"/>
                  <a:gd name="connsiteX112" fmla="*/ 997739 w 1179211"/>
                  <a:gd name="connsiteY112" fmla="*/ 56061 h 84574"/>
                  <a:gd name="connsiteX113" fmla="*/ 996048 w 1179211"/>
                  <a:gd name="connsiteY113" fmla="*/ 67660 h 84574"/>
                  <a:gd name="connsiteX114" fmla="*/ 938537 w 1179211"/>
                  <a:gd name="connsiteY114" fmla="*/ 725 h 84574"/>
                  <a:gd name="connsiteX115" fmla="*/ 928629 w 1179211"/>
                  <a:gd name="connsiteY115" fmla="*/ 725 h 84574"/>
                  <a:gd name="connsiteX116" fmla="*/ 928629 w 1179211"/>
                  <a:gd name="connsiteY116" fmla="*/ 84333 h 84574"/>
                  <a:gd name="connsiteX117" fmla="*/ 938537 w 1179211"/>
                  <a:gd name="connsiteY117" fmla="*/ 84333 h 84574"/>
                  <a:gd name="connsiteX118" fmla="*/ 938537 w 1179211"/>
                  <a:gd name="connsiteY118" fmla="*/ 725 h 84574"/>
                  <a:gd name="connsiteX119" fmla="*/ 897699 w 1179211"/>
                  <a:gd name="connsiteY119" fmla="*/ 38179 h 84574"/>
                  <a:gd name="connsiteX120" fmla="*/ 900841 w 1179211"/>
                  <a:gd name="connsiteY120" fmla="*/ 50262 h 84574"/>
                  <a:gd name="connsiteX121" fmla="*/ 900841 w 1179211"/>
                  <a:gd name="connsiteY121" fmla="*/ 52195 h 84574"/>
                  <a:gd name="connsiteX122" fmla="*/ 873535 w 1179211"/>
                  <a:gd name="connsiteY122" fmla="*/ 52195 h 84574"/>
                  <a:gd name="connsiteX123" fmla="*/ 875227 w 1179211"/>
                  <a:gd name="connsiteY123" fmla="*/ 45187 h 84574"/>
                  <a:gd name="connsiteX124" fmla="*/ 878368 w 1179211"/>
                  <a:gd name="connsiteY124" fmla="*/ 39388 h 84574"/>
                  <a:gd name="connsiteX125" fmla="*/ 882959 w 1179211"/>
                  <a:gd name="connsiteY125" fmla="*/ 35280 h 84574"/>
                  <a:gd name="connsiteX126" fmla="*/ 889000 w 1179211"/>
                  <a:gd name="connsiteY126" fmla="*/ 33830 h 84574"/>
                  <a:gd name="connsiteX127" fmla="*/ 897699 w 1179211"/>
                  <a:gd name="connsiteY127" fmla="*/ 38179 h 84574"/>
                  <a:gd name="connsiteX128" fmla="*/ 910748 w 1179211"/>
                  <a:gd name="connsiteY128" fmla="*/ 58236 h 84574"/>
                  <a:gd name="connsiteX129" fmla="*/ 910748 w 1179211"/>
                  <a:gd name="connsiteY129" fmla="*/ 52678 h 84574"/>
                  <a:gd name="connsiteX130" fmla="*/ 909781 w 1179211"/>
                  <a:gd name="connsiteY130" fmla="*/ 43496 h 84574"/>
                  <a:gd name="connsiteX131" fmla="*/ 906157 w 1179211"/>
                  <a:gd name="connsiteY131" fmla="*/ 35280 h 84574"/>
                  <a:gd name="connsiteX132" fmla="*/ 899391 w 1179211"/>
                  <a:gd name="connsiteY132" fmla="*/ 29480 h 84574"/>
                  <a:gd name="connsiteX133" fmla="*/ 888759 w 1179211"/>
                  <a:gd name="connsiteY133" fmla="*/ 27306 h 84574"/>
                  <a:gd name="connsiteX134" fmla="*/ 878851 w 1179211"/>
                  <a:gd name="connsiteY134" fmla="*/ 29480 h 84574"/>
                  <a:gd name="connsiteX135" fmla="*/ 870877 w 1179211"/>
                  <a:gd name="connsiteY135" fmla="*/ 35521 h 84574"/>
                  <a:gd name="connsiteX136" fmla="*/ 865561 w 1179211"/>
                  <a:gd name="connsiteY136" fmla="*/ 44704 h 84574"/>
                  <a:gd name="connsiteX137" fmla="*/ 863628 w 1179211"/>
                  <a:gd name="connsiteY137" fmla="*/ 56544 h 84574"/>
                  <a:gd name="connsiteX138" fmla="*/ 870394 w 1179211"/>
                  <a:gd name="connsiteY138" fmla="*/ 78292 h 84574"/>
                  <a:gd name="connsiteX139" fmla="*/ 890208 w 1179211"/>
                  <a:gd name="connsiteY139" fmla="*/ 85783 h 84574"/>
                  <a:gd name="connsiteX140" fmla="*/ 902290 w 1179211"/>
                  <a:gd name="connsiteY140" fmla="*/ 83125 h 84574"/>
                  <a:gd name="connsiteX141" fmla="*/ 911956 w 1179211"/>
                  <a:gd name="connsiteY141" fmla="*/ 75151 h 84574"/>
                  <a:gd name="connsiteX142" fmla="*/ 908090 w 1179211"/>
                  <a:gd name="connsiteY142" fmla="*/ 71043 h 84574"/>
                  <a:gd name="connsiteX143" fmla="*/ 898666 w 1179211"/>
                  <a:gd name="connsiteY143" fmla="*/ 77567 h 84574"/>
                  <a:gd name="connsiteX144" fmla="*/ 890933 w 1179211"/>
                  <a:gd name="connsiteY144" fmla="*/ 79017 h 84574"/>
                  <a:gd name="connsiteX145" fmla="*/ 878368 w 1179211"/>
                  <a:gd name="connsiteY145" fmla="*/ 73701 h 84574"/>
                  <a:gd name="connsiteX146" fmla="*/ 873777 w 1179211"/>
                  <a:gd name="connsiteY146" fmla="*/ 58477 h 84574"/>
                  <a:gd name="connsiteX147" fmla="*/ 910748 w 1179211"/>
                  <a:gd name="connsiteY147" fmla="*/ 58477 h 84574"/>
                  <a:gd name="connsiteX148" fmla="*/ 848404 w 1179211"/>
                  <a:gd name="connsiteY148" fmla="*/ 61377 h 84574"/>
                  <a:gd name="connsiteX149" fmla="*/ 844296 w 1179211"/>
                  <a:gd name="connsiteY149" fmla="*/ 56544 h 84574"/>
                  <a:gd name="connsiteX150" fmla="*/ 838980 w 1179211"/>
                  <a:gd name="connsiteY150" fmla="*/ 53403 h 84574"/>
                  <a:gd name="connsiteX151" fmla="*/ 833181 w 1179211"/>
                  <a:gd name="connsiteY151" fmla="*/ 51470 h 84574"/>
                  <a:gd name="connsiteX152" fmla="*/ 824723 w 1179211"/>
                  <a:gd name="connsiteY152" fmla="*/ 47603 h 84574"/>
                  <a:gd name="connsiteX153" fmla="*/ 821582 w 1179211"/>
                  <a:gd name="connsiteY153" fmla="*/ 40837 h 84574"/>
                  <a:gd name="connsiteX154" fmla="*/ 824482 w 1179211"/>
                  <a:gd name="connsiteY154" fmla="*/ 35280 h 84574"/>
                  <a:gd name="connsiteX155" fmla="*/ 831731 w 1179211"/>
                  <a:gd name="connsiteY155" fmla="*/ 33105 h 84574"/>
                  <a:gd name="connsiteX156" fmla="*/ 838980 w 1179211"/>
                  <a:gd name="connsiteY156" fmla="*/ 34796 h 84574"/>
                  <a:gd name="connsiteX157" fmla="*/ 843572 w 1179211"/>
                  <a:gd name="connsiteY157" fmla="*/ 38421 h 84574"/>
                  <a:gd name="connsiteX158" fmla="*/ 848404 w 1179211"/>
                  <a:gd name="connsiteY158" fmla="*/ 32380 h 84574"/>
                  <a:gd name="connsiteX159" fmla="*/ 842605 w 1179211"/>
                  <a:gd name="connsiteY159" fmla="*/ 28997 h 84574"/>
                  <a:gd name="connsiteX160" fmla="*/ 832214 w 1179211"/>
                  <a:gd name="connsiteY160" fmla="*/ 27306 h 84574"/>
                  <a:gd name="connsiteX161" fmla="*/ 824723 w 1179211"/>
                  <a:gd name="connsiteY161" fmla="*/ 28272 h 84574"/>
                  <a:gd name="connsiteX162" fmla="*/ 818441 w 1179211"/>
                  <a:gd name="connsiteY162" fmla="*/ 31172 h 84574"/>
                  <a:gd name="connsiteX163" fmla="*/ 814091 w 1179211"/>
                  <a:gd name="connsiteY163" fmla="*/ 36005 h 84574"/>
                  <a:gd name="connsiteX164" fmla="*/ 812400 w 1179211"/>
                  <a:gd name="connsiteY164" fmla="*/ 42771 h 84574"/>
                  <a:gd name="connsiteX165" fmla="*/ 813850 w 1179211"/>
                  <a:gd name="connsiteY165" fmla="*/ 50020 h 84574"/>
                  <a:gd name="connsiteX166" fmla="*/ 817716 w 1179211"/>
                  <a:gd name="connsiteY166" fmla="*/ 54853 h 84574"/>
                  <a:gd name="connsiteX167" fmla="*/ 822790 w 1179211"/>
                  <a:gd name="connsiteY167" fmla="*/ 57752 h 84574"/>
                  <a:gd name="connsiteX168" fmla="*/ 828106 w 1179211"/>
                  <a:gd name="connsiteY168" fmla="*/ 59686 h 84574"/>
                  <a:gd name="connsiteX169" fmla="*/ 836564 w 1179211"/>
                  <a:gd name="connsiteY169" fmla="*/ 63310 h 84574"/>
                  <a:gd name="connsiteX170" fmla="*/ 839705 w 1179211"/>
                  <a:gd name="connsiteY170" fmla="*/ 70559 h 84574"/>
                  <a:gd name="connsiteX171" fmla="*/ 837047 w 1179211"/>
                  <a:gd name="connsiteY171" fmla="*/ 77325 h 84574"/>
                  <a:gd name="connsiteX172" fmla="*/ 829556 w 1179211"/>
                  <a:gd name="connsiteY172" fmla="*/ 79742 h 84574"/>
                  <a:gd name="connsiteX173" fmla="*/ 824723 w 1179211"/>
                  <a:gd name="connsiteY173" fmla="*/ 79017 h 84574"/>
                  <a:gd name="connsiteX174" fmla="*/ 820616 w 1179211"/>
                  <a:gd name="connsiteY174" fmla="*/ 76842 h 84574"/>
                  <a:gd name="connsiteX175" fmla="*/ 817233 w 1179211"/>
                  <a:gd name="connsiteY175" fmla="*/ 74184 h 84574"/>
                  <a:gd name="connsiteX176" fmla="*/ 814816 w 1179211"/>
                  <a:gd name="connsiteY176" fmla="*/ 71768 h 84574"/>
                  <a:gd name="connsiteX177" fmla="*/ 809983 w 1179211"/>
                  <a:gd name="connsiteY177" fmla="*/ 79500 h 84574"/>
                  <a:gd name="connsiteX178" fmla="*/ 829073 w 1179211"/>
                  <a:gd name="connsiteY178" fmla="*/ 85783 h 84574"/>
                  <a:gd name="connsiteX179" fmla="*/ 836806 w 1179211"/>
                  <a:gd name="connsiteY179" fmla="*/ 84575 h 84574"/>
                  <a:gd name="connsiteX180" fmla="*/ 843088 w 1179211"/>
                  <a:gd name="connsiteY180" fmla="*/ 81192 h 84574"/>
                  <a:gd name="connsiteX181" fmla="*/ 847438 w 1179211"/>
                  <a:gd name="connsiteY181" fmla="*/ 75634 h 84574"/>
                  <a:gd name="connsiteX182" fmla="*/ 849129 w 1179211"/>
                  <a:gd name="connsiteY182" fmla="*/ 68143 h 84574"/>
                  <a:gd name="connsiteX183" fmla="*/ 848404 w 1179211"/>
                  <a:gd name="connsiteY183" fmla="*/ 61377 h 84574"/>
                  <a:gd name="connsiteX184" fmla="*/ 796693 w 1179211"/>
                  <a:gd name="connsiteY184" fmla="*/ 61377 h 84574"/>
                  <a:gd name="connsiteX185" fmla="*/ 792585 w 1179211"/>
                  <a:gd name="connsiteY185" fmla="*/ 56544 h 84574"/>
                  <a:gd name="connsiteX186" fmla="*/ 787269 w 1179211"/>
                  <a:gd name="connsiteY186" fmla="*/ 53403 h 84574"/>
                  <a:gd name="connsiteX187" fmla="*/ 781470 w 1179211"/>
                  <a:gd name="connsiteY187" fmla="*/ 51470 h 84574"/>
                  <a:gd name="connsiteX188" fmla="*/ 773012 w 1179211"/>
                  <a:gd name="connsiteY188" fmla="*/ 47603 h 84574"/>
                  <a:gd name="connsiteX189" fmla="*/ 769871 w 1179211"/>
                  <a:gd name="connsiteY189" fmla="*/ 40837 h 84574"/>
                  <a:gd name="connsiteX190" fmla="*/ 772770 w 1179211"/>
                  <a:gd name="connsiteY190" fmla="*/ 35280 h 84574"/>
                  <a:gd name="connsiteX191" fmla="*/ 780020 w 1179211"/>
                  <a:gd name="connsiteY191" fmla="*/ 33105 h 84574"/>
                  <a:gd name="connsiteX192" fmla="*/ 787269 w 1179211"/>
                  <a:gd name="connsiteY192" fmla="*/ 34796 h 84574"/>
                  <a:gd name="connsiteX193" fmla="*/ 791860 w 1179211"/>
                  <a:gd name="connsiteY193" fmla="*/ 38421 h 84574"/>
                  <a:gd name="connsiteX194" fmla="*/ 796693 w 1179211"/>
                  <a:gd name="connsiteY194" fmla="*/ 32380 h 84574"/>
                  <a:gd name="connsiteX195" fmla="*/ 790894 w 1179211"/>
                  <a:gd name="connsiteY195" fmla="*/ 28997 h 84574"/>
                  <a:gd name="connsiteX196" fmla="*/ 780503 w 1179211"/>
                  <a:gd name="connsiteY196" fmla="*/ 27306 h 84574"/>
                  <a:gd name="connsiteX197" fmla="*/ 773012 w 1179211"/>
                  <a:gd name="connsiteY197" fmla="*/ 28272 h 84574"/>
                  <a:gd name="connsiteX198" fmla="*/ 766729 w 1179211"/>
                  <a:gd name="connsiteY198" fmla="*/ 31172 h 84574"/>
                  <a:gd name="connsiteX199" fmla="*/ 762380 w 1179211"/>
                  <a:gd name="connsiteY199" fmla="*/ 36005 h 84574"/>
                  <a:gd name="connsiteX200" fmla="*/ 760688 w 1179211"/>
                  <a:gd name="connsiteY200" fmla="*/ 42771 h 84574"/>
                  <a:gd name="connsiteX201" fmla="*/ 762138 w 1179211"/>
                  <a:gd name="connsiteY201" fmla="*/ 50020 h 84574"/>
                  <a:gd name="connsiteX202" fmla="*/ 766005 w 1179211"/>
                  <a:gd name="connsiteY202" fmla="*/ 54853 h 84574"/>
                  <a:gd name="connsiteX203" fmla="*/ 771079 w 1179211"/>
                  <a:gd name="connsiteY203" fmla="*/ 57752 h 84574"/>
                  <a:gd name="connsiteX204" fmla="*/ 776395 w 1179211"/>
                  <a:gd name="connsiteY204" fmla="*/ 59686 h 84574"/>
                  <a:gd name="connsiteX205" fmla="*/ 784853 w 1179211"/>
                  <a:gd name="connsiteY205" fmla="*/ 63310 h 84574"/>
                  <a:gd name="connsiteX206" fmla="*/ 787994 w 1179211"/>
                  <a:gd name="connsiteY206" fmla="*/ 70559 h 84574"/>
                  <a:gd name="connsiteX207" fmla="*/ 785336 w 1179211"/>
                  <a:gd name="connsiteY207" fmla="*/ 77325 h 84574"/>
                  <a:gd name="connsiteX208" fmla="*/ 777845 w 1179211"/>
                  <a:gd name="connsiteY208" fmla="*/ 79742 h 84574"/>
                  <a:gd name="connsiteX209" fmla="*/ 773012 w 1179211"/>
                  <a:gd name="connsiteY209" fmla="*/ 79017 h 84574"/>
                  <a:gd name="connsiteX210" fmla="*/ 768904 w 1179211"/>
                  <a:gd name="connsiteY210" fmla="*/ 76842 h 84574"/>
                  <a:gd name="connsiteX211" fmla="*/ 765521 w 1179211"/>
                  <a:gd name="connsiteY211" fmla="*/ 74184 h 84574"/>
                  <a:gd name="connsiteX212" fmla="*/ 763105 w 1179211"/>
                  <a:gd name="connsiteY212" fmla="*/ 71768 h 84574"/>
                  <a:gd name="connsiteX213" fmla="*/ 758272 w 1179211"/>
                  <a:gd name="connsiteY213" fmla="*/ 79500 h 84574"/>
                  <a:gd name="connsiteX214" fmla="*/ 777362 w 1179211"/>
                  <a:gd name="connsiteY214" fmla="*/ 85783 h 84574"/>
                  <a:gd name="connsiteX215" fmla="*/ 785094 w 1179211"/>
                  <a:gd name="connsiteY215" fmla="*/ 84575 h 84574"/>
                  <a:gd name="connsiteX216" fmla="*/ 791377 w 1179211"/>
                  <a:gd name="connsiteY216" fmla="*/ 81192 h 84574"/>
                  <a:gd name="connsiteX217" fmla="*/ 795726 w 1179211"/>
                  <a:gd name="connsiteY217" fmla="*/ 75634 h 84574"/>
                  <a:gd name="connsiteX218" fmla="*/ 797418 w 1179211"/>
                  <a:gd name="connsiteY218" fmla="*/ 68143 h 84574"/>
                  <a:gd name="connsiteX219" fmla="*/ 796693 w 1179211"/>
                  <a:gd name="connsiteY219" fmla="*/ 61377 h 84574"/>
                  <a:gd name="connsiteX220" fmla="*/ 711393 w 1179211"/>
                  <a:gd name="connsiteY220" fmla="*/ 6041 h 84574"/>
                  <a:gd name="connsiteX221" fmla="*/ 707286 w 1179211"/>
                  <a:gd name="connsiteY221" fmla="*/ 4350 h 84574"/>
                  <a:gd name="connsiteX222" fmla="*/ 703178 w 1179211"/>
                  <a:gd name="connsiteY222" fmla="*/ 6041 h 84574"/>
                  <a:gd name="connsiteX223" fmla="*/ 701486 w 1179211"/>
                  <a:gd name="connsiteY223" fmla="*/ 9907 h 84574"/>
                  <a:gd name="connsiteX224" fmla="*/ 703178 w 1179211"/>
                  <a:gd name="connsiteY224" fmla="*/ 13774 h 84574"/>
                  <a:gd name="connsiteX225" fmla="*/ 707286 w 1179211"/>
                  <a:gd name="connsiteY225" fmla="*/ 15465 h 84574"/>
                  <a:gd name="connsiteX226" fmla="*/ 711393 w 1179211"/>
                  <a:gd name="connsiteY226" fmla="*/ 13774 h 84574"/>
                  <a:gd name="connsiteX227" fmla="*/ 713085 w 1179211"/>
                  <a:gd name="connsiteY227" fmla="*/ 9907 h 84574"/>
                  <a:gd name="connsiteX228" fmla="*/ 711393 w 1179211"/>
                  <a:gd name="connsiteY228" fmla="*/ 6041 h 84574"/>
                  <a:gd name="connsiteX229" fmla="*/ 734833 w 1179211"/>
                  <a:gd name="connsiteY229" fmla="*/ 6041 h 84574"/>
                  <a:gd name="connsiteX230" fmla="*/ 730725 w 1179211"/>
                  <a:gd name="connsiteY230" fmla="*/ 4350 h 84574"/>
                  <a:gd name="connsiteX231" fmla="*/ 726617 w 1179211"/>
                  <a:gd name="connsiteY231" fmla="*/ 6041 h 84574"/>
                  <a:gd name="connsiteX232" fmla="*/ 724925 w 1179211"/>
                  <a:gd name="connsiteY232" fmla="*/ 9907 h 84574"/>
                  <a:gd name="connsiteX233" fmla="*/ 726617 w 1179211"/>
                  <a:gd name="connsiteY233" fmla="*/ 13774 h 84574"/>
                  <a:gd name="connsiteX234" fmla="*/ 730725 w 1179211"/>
                  <a:gd name="connsiteY234" fmla="*/ 15465 h 84574"/>
                  <a:gd name="connsiteX235" fmla="*/ 734833 w 1179211"/>
                  <a:gd name="connsiteY235" fmla="*/ 13774 h 84574"/>
                  <a:gd name="connsiteX236" fmla="*/ 736524 w 1179211"/>
                  <a:gd name="connsiteY236" fmla="*/ 9907 h 84574"/>
                  <a:gd name="connsiteX237" fmla="*/ 734833 w 1179211"/>
                  <a:gd name="connsiteY237" fmla="*/ 6041 h 84574"/>
                  <a:gd name="connsiteX238" fmla="*/ 695445 w 1179211"/>
                  <a:gd name="connsiteY238" fmla="*/ 28997 h 84574"/>
                  <a:gd name="connsiteX239" fmla="*/ 695445 w 1179211"/>
                  <a:gd name="connsiteY239" fmla="*/ 63552 h 84574"/>
                  <a:gd name="connsiteX240" fmla="*/ 695928 w 1179211"/>
                  <a:gd name="connsiteY240" fmla="*/ 72009 h 84574"/>
                  <a:gd name="connsiteX241" fmla="*/ 698103 w 1179211"/>
                  <a:gd name="connsiteY241" fmla="*/ 79017 h 84574"/>
                  <a:gd name="connsiteX242" fmla="*/ 703903 w 1179211"/>
                  <a:gd name="connsiteY242" fmla="*/ 83850 h 84574"/>
                  <a:gd name="connsiteX243" fmla="*/ 714535 w 1179211"/>
                  <a:gd name="connsiteY243" fmla="*/ 85783 h 84574"/>
                  <a:gd name="connsiteX244" fmla="*/ 722026 w 1179211"/>
                  <a:gd name="connsiteY244" fmla="*/ 84575 h 84574"/>
                  <a:gd name="connsiteX245" fmla="*/ 727342 w 1179211"/>
                  <a:gd name="connsiteY245" fmla="*/ 81433 h 84574"/>
                  <a:gd name="connsiteX246" fmla="*/ 730725 w 1179211"/>
                  <a:gd name="connsiteY246" fmla="*/ 77809 h 84574"/>
                  <a:gd name="connsiteX247" fmla="*/ 732658 w 1179211"/>
                  <a:gd name="connsiteY247" fmla="*/ 75151 h 84574"/>
                  <a:gd name="connsiteX248" fmla="*/ 733866 w 1179211"/>
                  <a:gd name="connsiteY248" fmla="*/ 84575 h 84574"/>
                  <a:gd name="connsiteX249" fmla="*/ 743290 w 1179211"/>
                  <a:gd name="connsiteY249" fmla="*/ 83608 h 84574"/>
                  <a:gd name="connsiteX250" fmla="*/ 743049 w 1179211"/>
                  <a:gd name="connsiteY250" fmla="*/ 81433 h 84574"/>
                  <a:gd name="connsiteX251" fmla="*/ 742565 w 1179211"/>
                  <a:gd name="connsiteY251" fmla="*/ 77809 h 84574"/>
                  <a:gd name="connsiteX252" fmla="*/ 742324 w 1179211"/>
                  <a:gd name="connsiteY252" fmla="*/ 73701 h 84574"/>
                  <a:gd name="connsiteX253" fmla="*/ 742082 w 1179211"/>
                  <a:gd name="connsiteY253" fmla="*/ 69593 h 84574"/>
                  <a:gd name="connsiteX254" fmla="*/ 742082 w 1179211"/>
                  <a:gd name="connsiteY254" fmla="*/ 28755 h 84574"/>
                  <a:gd name="connsiteX255" fmla="*/ 732175 w 1179211"/>
                  <a:gd name="connsiteY255" fmla="*/ 28755 h 84574"/>
                  <a:gd name="connsiteX256" fmla="*/ 732175 w 1179211"/>
                  <a:gd name="connsiteY256" fmla="*/ 59686 h 84574"/>
                  <a:gd name="connsiteX257" fmla="*/ 730966 w 1179211"/>
                  <a:gd name="connsiteY257" fmla="*/ 66935 h 84574"/>
                  <a:gd name="connsiteX258" fmla="*/ 727583 w 1179211"/>
                  <a:gd name="connsiteY258" fmla="*/ 72734 h 84574"/>
                  <a:gd name="connsiteX259" fmla="*/ 722751 w 1179211"/>
                  <a:gd name="connsiteY259" fmla="*/ 76600 h 84574"/>
                  <a:gd name="connsiteX260" fmla="*/ 716468 w 1179211"/>
                  <a:gd name="connsiteY260" fmla="*/ 78050 h 84574"/>
                  <a:gd name="connsiteX261" fmla="*/ 710427 w 1179211"/>
                  <a:gd name="connsiteY261" fmla="*/ 77084 h 84574"/>
                  <a:gd name="connsiteX262" fmla="*/ 706802 w 1179211"/>
                  <a:gd name="connsiteY262" fmla="*/ 74184 h 84574"/>
                  <a:gd name="connsiteX263" fmla="*/ 705111 w 1179211"/>
                  <a:gd name="connsiteY263" fmla="*/ 69593 h 84574"/>
                  <a:gd name="connsiteX264" fmla="*/ 704628 w 1179211"/>
                  <a:gd name="connsiteY264" fmla="*/ 63310 h 84574"/>
                  <a:gd name="connsiteX265" fmla="*/ 704628 w 1179211"/>
                  <a:gd name="connsiteY265" fmla="*/ 28755 h 84574"/>
                  <a:gd name="connsiteX266" fmla="*/ 695445 w 1179211"/>
                  <a:gd name="connsiteY266" fmla="*/ 28755 h 84574"/>
                  <a:gd name="connsiteX267" fmla="*/ 664515 w 1179211"/>
                  <a:gd name="connsiteY267" fmla="*/ 60894 h 84574"/>
                  <a:gd name="connsiteX268" fmla="*/ 657991 w 1179211"/>
                  <a:gd name="connsiteY268" fmla="*/ 71284 h 84574"/>
                  <a:gd name="connsiteX269" fmla="*/ 648325 w 1179211"/>
                  <a:gd name="connsiteY269" fmla="*/ 76600 h 84574"/>
                  <a:gd name="connsiteX270" fmla="*/ 636726 w 1179211"/>
                  <a:gd name="connsiteY270" fmla="*/ 78050 h 84574"/>
                  <a:gd name="connsiteX271" fmla="*/ 631893 w 1179211"/>
                  <a:gd name="connsiteY271" fmla="*/ 77809 h 84574"/>
                  <a:gd name="connsiteX272" fmla="*/ 626577 w 1179211"/>
                  <a:gd name="connsiteY272" fmla="*/ 77325 h 84574"/>
                  <a:gd name="connsiteX273" fmla="*/ 626577 w 1179211"/>
                  <a:gd name="connsiteY273" fmla="*/ 10874 h 84574"/>
                  <a:gd name="connsiteX274" fmla="*/ 630927 w 1179211"/>
                  <a:gd name="connsiteY274" fmla="*/ 10632 h 84574"/>
                  <a:gd name="connsiteX275" fmla="*/ 635276 w 1179211"/>
                  <a:gd name="connsiteY275" fmla="*/ 10632 h 84574"/>
                  <a:gd name="connsiteX276" fmla="*/ 659440 w 1179211"/>
                  <a:gd name="connsiteY276" fmla="*/ 18848 h 84574"/>
                  <a:gd name="connsiteX277" fmla="*/ 666931 w 1179211"/>
                  <a:gd name="connsiteY277" fmla="*/ 44220 h 84574"/>
                  <a:gd name="connsiteX278" fmla="*/ 664515 w 1179211"/>
                  <a:gd name="connsiteY278" fmla="*/ 60894 h 84574"/>
                  <a:gd name="connsiteX279" fmla="*/ 675389 w 1179211"/>
                  <a:gd name="connsiteY279" fmla="*/ 25856 h 84574"/>
                  <a:gd name="connsiteX280" fmla="*/ 667173 w 1179211"/>
                  <a:gd name="connsiteY280" fmla="*/ 13774 h 84574"/>
                  <a:gd name="connsiteX281" fmla="*/ 654366 w 1179211"/>
                  <a:gd name="connsiteY281" fmla="*/ 6524 h 84574"/>
                  <a:gd name="connsiteX282" fmla="*/ 637451 w 1179211"/>
                  <a:gd name="connsiteY282" fmla="*/ 4108 h 84574"/>
                  <a:gd name="connsiteX283" fmla="*/ 631168 w 1179211"/>
                  <a:gd name="connsiteY283" fmla="*/ 4108 h 84574"/>
                  <a:gd name="connsiteX284" fmla="*/ 627060 w 1179211"/>
                  <a:gd name="connsiteY284" fmla="*/ 4350 h 84574"/>
                  <a:gd name="connsiteX285" fmla="*/ 622953 w 1179211"/>
                  <a:gd name="connsiteY285" fmla="*/ 4350 h 84574"/>
                  <a:gd name="connsiteX286" fmla="*/ 616670 w 1179211"/>
                  <a:gd name="connsiteY286" fmla="*/ 4591 h 84574"/>
                  <a:gd name="connsiteX287" fmla="*/ 616670 w 1179211"/>
                  <a:gd name="connsiteY287" fmla="*/ 84091 h 84574"/>
                  <a:gd name="connsiteX288" fmla="*/ 625611 w 1179211"/>
                  <a:gd name="connsiteY288" fmla="*/ 84333 h 84574"/>
                  <a:gd name="connsiteX289" fmla="*/ 637209 w 1179211"/>
                  <a:gd name="connsiteY289" fmla="*/ 84575 h 84574"/>
                  <a:gd name="connsiteX290" fmla="*/ 650741 w 1179211"/>
                  <a:gd name="connsiteY290" fmla="*/ 82883 h 84574"/>
                  <a:gd name="connsiteX291" fmla="*/ 664032 w 1179211"/>
                  <a:gd name="connsiteY291" fmla="*/ 76842 h 84574"/>
                  <a:gd name="connsiteX292" fmla="*/ 674181 w 1179211"/>
                  <a:gd name="connsiteY292" fmla="*/ 64518 h 84574"/>
                  <a:gd name="connsiteX293" fmla="*/ 678289 w 1179211"/>
                  <a:gd name="connsiteY293" fmla="*/ 43979 h 84574"/>
                  <a:gd name="connsiteX294" fmla="*/ 675389 w 1179211"/>
                  <a:gd name="connsiteY294" fmla="*/ 25856 h 84574"/>
                  <a:gd name="connsiteX295" fmla="*/ 562059 w 1179211"/>
                  <a:gd name="connsiteY295" fmla="*/ 77325 h 84574"/>
                  <a:gd name="connsiteX296" fmla="*/ 558918 w 1179211"/>
                  <a:gd name="connsiteY296" fmla="*/ 78534 h 84574"/>
                  <a:gd name="connsiteX297" fmla="*/ 555776 w 1179211"/>
                  <a:gd name="connsiteY297" fmla="*/ 79017 h 84574"/>
                  <a:gd name="connsiteX298" fmla="*/ 553360 w 1179211"/>
                  <a:gd name="connsiteY298" fmla="*/ 78534 h 84574"/>
                  <a:gd name="connsiteX299" fmla="*/ 551185 w 1179211"/>
                  <a:gd name="connsiteY299" fmla="*/ 77567 h 84574"/>
                  <a:gd name="connsiteX300" fmla="*/ 549010 w 1179211"/>
                  <a:gd name="connsiteY300" fmla="*/ 74184 h 84574"/>
                  <a:gd name="connsiteX301" fmla="*/ 548769 w 1179211"/>
                  <a:gd name="connsiteY301" fmla="*/ 67901 h 84574"/>
                  <a:gd name="connsiteX302" fmla="*/ 548769 w 1179211"/>
                  <a:gd name="connsiteY302" fmla="*/ 35280 h 84574"/>
                  <a:gd name="connsiteX303" fmla="*/ 561817 w 1179211"/>
                  <a:gd name="connsiteY303" fmla="*/ 35280 h 84574"/>
                  <a:gd name="connsiteX304" fmla="*/ 561817 w 1179211"/>
                  <a:gd name="connsiteY304" fmla="*/ 28997 h 84574"/>
                  <a:gd name="connsiteX305" fmla="*/ 548769 w 1179211"/>
                  <a:gd name="connsiteY305" fmla="*/ 28997 h 84574"/>
                  <a:gd name="connsiteX306" fmla="*/ 548769 w 1179211"/>
                  <a:gd name="connsiteY306" fmla="*/ 12807 h 84574"/>
                  <a:gd name="connsiteX307" fmla="*/ 539103 w 1179211"/>
                  <a:gd name="connsiteY307" fmla="*/ 14982 h 84574"/>
                  <a:gd name="connsiteX308" fmla="*/ 539103 w 1179211"/>
                  <a:gd name="connsiteY308" fmla="*/ 28997 h 84574"/>
                  <a:gd name="connsiteX309" fmla="*/ 529679 w 1179211"/>
                  <a:gd name="connsiteY309" fmla="*/ 28997 h 84574"/>
                  <a:gd name="connsiteX310" fmla="*/ 529679 w 1179211"/>
                  <a:gd name="connsiteY310" fmla="*/ 35280 h 84574"/>
                  <a:gd name="connsiteX311" fmla="*/ 539103 w 1179211"/>
                  <a:gd name="connsiteY311" fmla="*/ 35280 h 84574"/>
                  <a:gd name="connsiteX312" fmla="*/ 539103 w 1179211"/>
                  <a:gd name="connsiteY312" fmla="*/ 68868 h 84574"/>
                  <a:gd name="connsiteX313" fmla="*/ 539345 w 1179211"/>
                  <a:gd name="connsiteY313" fmla="*/ 76117 h 84574"/>
                  <a:gd name="connsiteX314" fmla="*/ 541278 w 1179211"/>
                  <a:gd name="connsiteY314" fmla="*/ 81433 h 84574"/>
                  <a:gd name="connsiteX315" fmla="*/ 545869 w 1179211"/>
                  <a:gd name="connsiteY315" fmla="*/ 84816 h 84574"/>
                  <a:gd name="connsiteX316" fmla="*/ 551910 w 1179211"/>
                  <a:gd name="connsiteY316" fmla="*/ 85783 h 84574"/>
                  <a:gd name="connsiteX317" fmla="*/ 558434 w 1179211"/>
                  <a:gd name="connsiteY317" fmla="*/ 84816 h 84574"/>
                  <a:gd name="connsiteX318" fmla="*/ 563992 w 1179211"/>
                  <a:gd name="connsiteY318" fmla="*/ 82158 h 84574"/>
                  <a:gd name="connsiteX319" fmla="*/ 562059 w 1179211"/>
                  <a:gd name="connsiteY319" fmla="*/ 77325 h 84574"/>
                  <a:gd name="connsiteX320" fmla="*/ 487392 w 1179211"/>
                  <a:gd name="connsiteY320" fmla="*/ 6041 h 84574"/>
                  <a:gd name="connsiteX321" fmla="*/ 483284 w 1179211"/>
                  <a:gd name="connsiteY321" fmla="*/ 4350 h 84574"/>
                  <a:gd name="connsiteX322" fmla="*/ 479176 w 1179211"/>
                  <a:gd name="connsiteY322" fmla="*/ 6041 h 84574"/>
                  <a:gd name="connsiteX323" fmla="*/ 477484 w 1179211"/>
                  <a:gd name="connsiteY323" fmla="*/ 9907 h 84574"/>
                  <a:gd name="connsiteX324" fmla="*/ 479176 w 1179211"/>
                  <a:gd name="connsiteY324" fmla="*/ 13774 h 84574"/>
                  <a:gd name="connsiteX325" fmla="*/ 483284 w 1179211"/>
                  <a:gd name="connsiteY325" fmla="*/ 15465 h 84574"/>
                  <a:gd name="connsiteX326" fmla="*/ 487392 w 1179211"/>
                  <a:gd name="connsiteY326" fmla="*/ 13774 h 84574"/>
                  <a:gd name="connsiteX327" fmla="*/ 489083 w 1179211"/>
                  <a:gd name="connsiteY327" fmla="*/ 9907 h 84574"/>
                  <a:gd name="connsiteX328" fmla="*/ 487392 w 1179211"/>
                  <a:gd name="connsiteY328" fmla="*/ 6041 h 84574"/>
                  <a:gd name="connsiteX329" fmla="*/ 510589 w 1179211"/>
                  <a:gd name="connsiteY329" fmla="*/ 6041 h 84574"/>
                  <a:gd name="connsiteX330" fmla="*/ 506481 w 1179211"/>
                  <a:gd name="connsiteY330" fmla="*/ 4350 h 84574"/>
                  <a:gd name="connsiteX331" fmla="*/ 502373 w 1179211"/>
                  <a:gd name="connsiteY331" fmla="*/ 6041 h 84574"/>
                  <a:gd name="connsiteX332" fmla="*/ 500682 w 1179211"/>
                  <a:gd name="connsiteY332" fmla="*/ 9907 h 84574"/>
                  <a:gd name="connsiteX333" fmla="*/ 502373 w 1179211"/>
                  <a:gd name="connsiteY333" fmla="*/ 13774 h 84574"/>
                  <a:gd name="connsiteX334" fmla="*/ 506481 w 1179211"/>
                  <a:gd name="connsiteY334" fmla="*/ 15465 h 84574"/>
                  <a:gd name="connsiteX335" fmla="*/ 510589 w 1179211"/>
                  <a:gd name="connsiteY335" fmla="*/ 13774 h 84574"/>
                  <a:gd name="connsiteX336" fmla="*/ 512281 w 1179211"/>
                  <a:gd name="connsiteY336" fmla="*/ 9907 h 84574"/>
                  <a:gd name="connsiteX337" fmla="*/ 510589 w 1179211"/>
                  <a:gd name="connsiteY337" fmla="*/ 6041 h 84574"/>
                  <a:gd name="connsiteX338" fmla="*/ 504548 w 1179211"/>
                  <a:gd name="connsiteY338" fmla="*/ 62827 h 84574"/>
                  <a:gd name="connsiteX339" fmla="*/ 504306 w 1179211"/>
                  <a:gd name="connsiteY339" fmla="*/ 67660 h 84574"/>
                  <a:gd name="connsiteX340" fmla="*/ 502373 w 1179211"/>
                  <a:gd name="connsiteY340" fmla="*/ 72976 h 84574"/>
                  <a:gd name="connsiteX341" fmla="*/ 498990 w 1179211"/>
                  <a:gd name="connsiteY341" fmla="*/ 76600 h 84574"/>
                  <a:gd name="connsiteX342" fmla="*/ 495124 w 1179211"/>
                  <a:gd name="connsiteY342" fmla="*/ 78534 h 84574"/>
                  <a:gd name="connsiteX343" fmla="*/ 491741 w 1179211"/>
                  <a:gd name="connsiteY343" fmla="*/ 79017 h 84574"/>
                  <a:gd name="connsiteX344" fmla="*/ 488116 w 1179211"/>
                  <a:gd name="connsiteY344" fmla="*/ 78534 h 84574"/>
                  <a:gd name="connsiteX345" fmla="*/ 484975 w 1179211"/>
                  <a:gd name="connsiteY345" fmla="*/ 76842 h 84574"/>
                  <a:gd name="connsiteX346" fmla="*/ 482800 w 1179211"/>
                  <a:gd name="connsiteY346" fmla="*/ 73942 h 84574"/>
                  <a:gd name="connsiteX347" fmla="*/ 482075 w 1179211"/>
                  <a:gd name="connsiteY347" fmla="*/ 69351 h 84574"/>
                  <a:gd name="connsiteX348" fmla="*/ 483284 w 1179211"/>
                  <a:gd name="connsiteY348" fmla="*/ 64760 h 84574"/>
                  <a:gd name="connsiteX349" fmla="*/ 486183 w 1179211"/>
                  <a:gd name="connsiteY349" fmla="*/ 61619 h 84574"/>
                  <a:gd name="connsiteX350" fmla="*/ 489566 w 1179211"/>
                  <a:gd name="connsiteY350" fmla="*/ 59686 h 84574"/>
                  <a:gd name="connsiteX351" fmla="*/ 492708 w 1179211"/>
                  <a:gd name="connsiteY351" fmla="*/ 58719 h 84574"/>
                  <a:gd name="connsiteX352" fmla="*/ 496091 w 1179211"/>
                  <a:gd name="connsiteY352" fmla="*/ 58236 h 84574"/>
                  <a:gd name="connsiteX353" fmla="*/ 499715 w 1179211"/>
                  <a:gd name="connsiteY353" fmla="*/ 57994 h 84574"/>
                  <a:gd name="connsiteX354" fmla="*/ 502857 w 1179211"/>
                  <a:gd name="connsiteY354" fmla="*/ 57752 h 84574"/>
                  <a:gd name="connsiteX355" fmla="*/ 505031 w 1179211"/>
                  <a:gd name="connsiteY355" fmla="*/ 57752 h 84574"/>
                  <a:gd name="connsiteX356" fmla="*/ 504548 w 1179211"/>
                  <a:gd name="connsiteY356" fmla="*/ 62827 h 84574"/>
                  <a:gd name="connsiteX357" fmla="*/ 522188 w 1179211"/>
                  <a:gd name="connsiteY357" fmla="*/ 78292 h 84574"/>
                  <a:gd name="connsiteX358" fmla="*/ 517838 w 1179211"/>
                  <a:gd name="connsiteY358" fmla="*/ 79017 h 84574"/>
                  <a:gd name="connsiteX359" fmla="*/ 514939 w 1179211"/>
                  <a:gd name="connsiteY359" fmla="*/ 77809 h 84574"/>
                  <a:gd name="connsiteX360" fmla="*/ 513972 w 1179211"/>
                  <a:gd name="connsiteY360" fmla="*/ 72734 h 84574"/>
                  <a:gd name="connsiteX361" fmla="*/ 513972 w 1179211"/>
                  <a:gd name="connsiteY361" fmla="*/ 43496 h 84574"/>
                  <a:gd name="connsiteX362" fmla="*/ 513972 w 1179211"/>
                  <a:gd name="connsiteY362" fmla="*/ 40354 h 84574"/>
                  <a:gd name="connsiteX363" fmla="*/ 513489 w 1179211"/>
                  <a:gd name="connsiteY363" fmla="*/ 36971 h 84574"/>
                  <a:gd name="connsiteX364" fmla="*/ 512281 w 1179211"/>
                  <a:gd name="connsiteY364" fmla="*/ 33830 h 84574"/>
                  <a:gd name="connsiteX365" fmla="*/ 509864 w 1179211"/>
                  <a:gd name="connsiteY365" fmla="*/ 31172 h 84574"/>
                  <a:gd name="connsiteX366" fmla="*/ 502615 w 1179211"/>
                  <a:gd name="connsiteY366" fmla="*/ 27789 h 84574"/>
                  <a:gd name="connsiteX367" fmla="*/ 494882 w 1179211"/>
                  <a:gd name="connsiteY367" fmla="*/ 27064 h 84574"/>
                  <a:gd name="connsiteX368" fmla="*/ 488116 w 1179211"/>
                  <a:gd name="connsiteY368" fmla="*/ 27789 h 84574"/>
                  <a:gd name="connsiteX369" fmla="*/ 482075 w 1179211"/>
                  <a:gd name="connsiteY369" fmla="*/ 29964 h 84574"/>
                  <a:gd name="connsiteX370" fmla="*/ 477243 w 1179211"/>
                  <a:gd name="connsiteY370" fmla="*/ 33830 h 84574"/>
                  <a:gd name="connsiteX371" fmla="*/ 474584 w 1179211"/>
                  <a:gd name="connsiteY371" fmla="*/ 40113 h 84574"/>
                  <a:gd name="connsiteX372" fmla="*/ 482317 w 1179211"/>
                  <a:gd name="connsiteY372" fmla="*/ 42529 h 84574"/>
                  <a:gd name="connsiteX373" fmla="*/ 483284 w 1179211"/>
                  <a:gd name="connsiteY373" fmla="*/ 38904 h 84574"/>
                  <a:gd name="connsiteX374" fmla="*/ 485217 w 1179211"/>
                  <a:gd name="connsiteY374" fmla="*/ 36005 h 84574"/>
                  <a:gd name="connsiteX375" fmla="*/ 488600 w 1179211"/>
                  <a:gd name="connsiteY375" fmla="*/ 33830 h 84574"/>
                  <a:gd name="connsiteX376" fmla="*/ 493916 w 1179211"/>
                  <a:gd name="connsiteY376" fmla="*/ 33105 h 84574"/>
                  <a:gd name="connsiteX377" fmla="*/ 497299 w 1179211"/>
                  <a:gd name="connsiteY377" fmla="*/ 33347 h 84574"/>
                  <a:gd name="connsiteX378" fmla="*/ 500440 w 1179211"/>
                  <a:gd name="connsiteY378" fmla="*/ 34313 h 84574"/>
                  <a:gd name="connsiteX379" fmla="*/ 503582 w 1179211"/>
                  <a:gd name="connsiteY379" fmla="*/ 37213 h 84574"/>
                  <a:gd name="connsiteX380" fmla="*/ 504548 w 1179211"/>
                  <a:gd name="connsiteY380" fmla="*/ 42287 h 84574"/>
                  <a:gd name="connsiteX381" fmla="*/ 504548 w 1179211"/>
                  <a:gd name="connsiteY381" fmla="*/ 51711 h 84574"/>
                  <a:gd name="connsiteX382" fmla="*/ 497057 w 1179211"/>
                  <a:gd name="connsiteY382" fmla="*/ 51953 h 84574"/>
                  <a:gd name="connsiteX383" fmla="*/ 491016 w 1179211"/>
                  <a:gd name="connsiteY383" fmla="*/ 52436 h 84574"/>
                  <a:gd name="connsiteX384" fmla="*/ 483525 w 1179211"/>
                  <a:gd name="connsiteY384" fmla="*/ 54369 h 84574"/>
                  <a:gd name="connsiteX385" fmla="*/ 477484 w 1179211"/>
                  <a:gd name="connsiteY385" fmla="*/ 57994 h 84574"/>
                  <a:gd name="connsiteX386" fmla="*/ 473618 w 1179211"/>
                  <a:gd name="connsiteY386" fmla="*/ 63310 h 84574"/>
                  <a:gd name="connsiteX387" fmla="*/ 472168 w 1179211"/>
                  <a:gd name="connsiteY387" fmla="*/ 70076 h 84574"/>
                  <a:gd name="connsiteX388" fmla="*/ 473618 w 1179211"/>
                  <a:gd name="connsiteY388" fmla="*/ 76842 h 84574"/>
                  <a:gd name="connsiteX389" fmla="*/ 477243 w 1179211"/>
                  <a:gd name="connsiteY389" fmla="*/ 81675 h 84574"/>
                  <a:gd name="connsiteX390" fmla="*/ 482317 w 1179211"/>
                  <a:gd name="connsiteY390" fmla="*/ 84575 h 84574"/>
                  <a:gd name="connsiteX391" fmla="*/ 488116 w 1179211"/>
                  <a:gd name="connsiteY391" fmla="*/ 85541 h 84574"/>
                  <a:gd name="connsiteX392" fmla="*/ 499232 w 1179211"/>
                  <a:gd name="connsiteY392" fmla="*/ 82641 h 84574"/>
                  <a:gd name="connsiteX393" fmla="*/ 505031 w 1179211"/>
                  <a:gd name="connsiteY393" fmla="*/ 75634 h 84574"/>
                  <a:gd name="connsiteX394" fmla="*/ 507689 w 1179211"/>
                  <a:gd name="connsiteY394" fmla="*/ 82158 h 84574"/>
                  <a:gd name="connsiteX395" fmla="*/ 514214 w 1179211"/>
                  <a:gd name="connsiteY395" fmla="*/ 84816 h 84574"/>
                  <a:gd name="connsiteX396" fmla="*/ 519047 w 1179211"/>
                  <a:gd name="connsiteY396" fmla="*/ 84333 h 84574"/>
                  <a:gd name="connsiteX397" fmla="*/ 522430 w 1179211"/>
                  <a:gd name="connsiteY397" fmla="*/ 83608 h 84574"/>
                  <a:gd name="connsiteX398" fmla="*/ 522430 w 1179211"/>
                  <a:gd name="connsiteY398" fmla="*/ 78292 h 84574"/>
                  <a:gd name="connsiteX399" fmla="*/ 458636 w 1179211"/>
                  <a:gd name="connsiteY399" fmla="*/ 77325 h 84574"/>
                  <a:gd name="connsiteX400" fmla="*/ 455495 w 1179211"/>
                  <a:gd name="connsiteY400" fmla="*/ 78534 h 84574"/>
                  <a:gd name="connsiteX401" fmla="*/ 452353 w 1179211"/>
                  <a:gd name="connsiteY401" fmla="*/ 79017 h 84574"/>
                  <a:gd name="connsiteX402" fmla="*/ 449937 w 1179211"/>
                  <a:gd name="connsiteY402" fmla="*/ 78534 h 84574"/>
                  <a:gd name="connsiteX403" fmla="*/ 447762 w 1179211"/>
                  <a:gd name="connsiteY403" fmla="*/ 77567 h 84574"/>
                  <a:gd name="connsiteX404" fmla="*/ 445587 w 1179211"/>
                  <a:gd name="connsiteY404" fmla="*/ 74184 h 84574"/>
                  <a:gd name="connsiteX405" fmla="*/ 445346 w 1179211"/>
                  <a:gd name="connsiteY405" fmla="*/ 67901 h 84574"/>
                  <a:gd name="connsiteX406" fmla="*/ 445346 w 1179211"/>
                  <a:gd name="connsiteY406" fmla="*/ 35280 h 84574"/>
                  <a:gd name="connsiteX407" fmla="*/ 458394 w 1179211"/>
                  <a:gd name="connsiteY407" fmla="*/ 35280 h 84574"/>
                  <a:gd name="connsiteX408" fmla="*/ 458394 w 1179211"/>
                  <a:gd name="connsiteY408" fmla="*/ 28997 h 84574"/>
                  <a:gd name="connsiteX409" fmla="*/ 445346 w 1179211"/>
                  <a:gd name="connsiteY409" fmla="*/ 28997 h 84574"/>
                  <a:gd name="connsiteX410" fmla="*/ 445346 w 1179211"/>
                  <a:gd name="connsiteY410" fmla="*/ 12807 h 84574"/>
                  <a:gd name="connsiteX411" fmla="*/ 435680 w 1179211"/>
                  <a:gd name="connsiteY411" fmla="*/ 14982 h 84574"/>
                  <a:gd name="connsiteX412" fmla="*/ 435680 w 1179211"/>
                  <a:gd name="connsiteY412" fmla="*/ 28997 h 84574"/>
                  <a:gd name="connsiteX413" fmla="*/ 426256 w 1179211"/>
                  <a:gd name="connsiteY413" fmla="*/ 28997 h 84574"/>
                  <a:gd name="connsiteX414" fmla="*/ 426256 w 1179211"/>
                  <a:gd name="connsiteY414" fmla="*/ 35280 h 84574"/>
                  <a:gd name="connsiteX415" fmla="*/ 435680 w 1179211"/>
                  <a:gd name="connsiteY415" fmla="*/ 35280 h 84574"/>
                  <a:gd name="connsiteX416" fmla="*/ 435680 w 1179211"/>
                  <a:gd name="connsiteY416" fmla="*/ 68868 h 84574"/>
                  <a:gd name="connsiteX417" fmla="*/ 435922 w 1179211"/>
                  <a:gd name="connsiteY417" fmla="*/ 76117 h 84574"/>
                  <a:gd name="connsiteX418" fmla="*/ 437855 w 1179211"/>
                  <a:gd name="connsiteY418" fmla="*/ 81433 h 84574"/>
                  <a:gd name="connsiteX419" fmla="*/ 442446 w 1179211"/>
                  <a:gd name="connsiteY419" fmla="*/ 84816 h 84574"/>
                  <a:gd name="connsiteX420" fmla="*/ 448487 w 1179211"/>
                  <a:gd name="connsiteY420" fmla="*/ 85783 h 84574"/>
                  <a:gd name="connsiteX421" fmla="*/ 455012 w 1179211"/>
                  <a:gd name="connsiteY421" fmla="*/ 84816 h 84574"/>
                  <a:gd name="connsiteX422" fmla="*/ 460569 w 1179211"/>
                  <a:gd name="connsiteY422" fmla="*/ 82158 h 84574"/>
                  <a:gd name="connsiteX423" fmla="*/ 458636 w 1179211"/>
                  <a:gd name="connsiteY423" fmla="*/ 77325 h 84574"/>
                  <a:gd name="connsiteX424" fmla="*/ 409825 w 1179211"/>
                  <a:gd name="connsiteY424" fmla="*/ 28997 h 84574"/>
                  <a:gd name="connsiteX425" fmla="*/ 399676 w 1179211"/>
                  <a:gd name="connsiteY425" fmla="*/ 28997 h 84574"/>
                  <a:gd name="connsiteX426" fmla="*/ 399676 w 1179211"/>
                  <a:gd name="connsiteY426" fmla="*/ 84091 h 84574"/>
                  <a:gd name="connsiteX427" fmla="*/ 409825 w 1179211"/>
                  <a:gd name="connsiteY427" fmla="*/ 84091 h 84574"/>
                  <a:gd name="connsiteX428" fmla="*/ 409825 w 1179211"/>
                  <a:gd name="connsiteY428" fmla="*/ 28997 h 84574"/>
                  <a:gd name="connsiteX429" fmla="*/ 409341 w 1179211"/>
                  <a:gd name="connsiteY429" fmla="*/ 2416 h 84574"/>
                  <a:gd name="connsiteX430" fmla="*/ 404992 w 1179211"/>
                  <a:gd name="connsiteY430" fmla="*/ 483 h 84574"/>
                  <a:gd name="connsiteX431" fmla="*/ 400400 w 1179211"/>
                  <a:gd name="connsiteY431" fmla="*/ 2416 h 84574"/>
                  <a:gd name="connsiteX432" fmla="*/ 398467 w 1179211"/>
                  <a:gd name="connsiteY432" fmla="*/ 6766 h 84574"/>
                  <a:gd name="connsiteX433" fmla="*/ 400400 w 1179211"/>
                  <a:gd name="connsiteY433" fmla="*/ 11116 h 84574"/>
                  <a:gd name="connsiteX434" fmla="*/ 404992 w 1179211"/>
                  <a:gd name="connsiteY434" fmla="*/ 13049 h 84574"/>
                  <a:gd name="connsiteX435" fmla="*/ 409341 w 1179211"/>
                  <a:gd name="connsiteY435" fmla="*/ 11116 h 84574"/>
                  <a:gd name="connsiteX436" fmla="*/ 411274 w 1179211"/>
                  <a:gd name="connsiteY436" fmla="*/ 6766 h 84574"/>
                  <a:gd name="connsiteX437" fmla="*/ 409341 w 1179211"/>
                  <a:gd name="connsiteY437" fmla="*/ 2416 h 84574"/>
                  <a:gd name="connsiteX438" fmla="*/ 379619 w 1179211"/>
                  <a:gd name="connsiteY438" fmla="*/ 61377 h 84574"/>
                  <a:gd name="connsiteX439" fmla="*/ 375511 w 1179211"/>
                  <a:gd name="connsiteY439" fmla="*/ 56544 h 84574"/>
                  <a:gd name="connsiteX440" fmla="*/ 370195 w 1179211"/>
                  <a:gd name="connsiteY440" fmla="*/ 53403 h 84574"/>
                  <a:gd name="connsiteX441" fmla="*/ 364396 w 1179211"/>
                  <a:gd name="connsiteY441" fmla="*/ 51470 h 84574"/>
                  <a:gd name="connsiteX442" fmla="*/ 355938 w 1179211"/>
                  <a:gd name="connsiteY442" fmla="*/ 47603 h 84574"/>
                  <a:gd name="connsiteX443" fmla="*/ 352797 w 1179211"/>
                  <a:gd name="connsiteY443" fmla="*/ 40837 h 84574"/>
                  <a:gd name="connsiteX444" fmla="*/ 355697 w 1179211"/>
                  <a:gd name="connsiteY444" fmla="*/ 35280 h 84574"/>
                  <a:gd name="connsiteX445" fmla="*/ 362946 w 1179211"/>
                  <a:gd name="connsiteY445" fmla="*/ 33105 h 84574"/>
                  <a:gd name="connsiteX446" fmla="*/ 370195 w 1179211"/>
                  <a:gd name="connsiteY446" fmla="*/ 34796 h 84574"/>
                  <a:gd name="connsiteX447" fmla="*/ 374786 w 1179211"/>
                  <a:gd name="connsiteY447" fmla="*/ 38421 h 84574"/>
                  <a:gd name="connsiteX448" fmla="*/ 379619 w 1179211"/>
                  <a:gd name="connsiteY448" fmla="*/ 32380 h 84574"/>
                  <a:gd name="connsiteX449" fmla="*/ 373820 w 1179211"/>
                  <a:gd name="connsiteY449" fmla="*/ 28997 h 84574"/>
                  <a:gd name="connsiteX450" fmla="*/ 363429 w 1179211"/>
                  <a:gd name="connsiteY450" fmla="*/ 27306 h 84574"/>
                  <a:gd name="connsiteX451" fmla="*/ 355938 w 1179211"/>
                  <a:gd name="connsiteY451" fmla="*/ 28272 h 84574"/>
                  <a:gd name="connsiteX452" fmla="*/ 349656 w 1179211"/>
                  <a:gd name="connsiteY452" fmla="*/ 31172 h 84574"/>
                  <a:gd name="connsiteX453" fmla="*/ 345306 w 1179211"/>
                  <a:gd name="connsiteY453" fmla="*/ 36005 h 84574"/>
                  <a:gd name="connsiteX454" fmla="*/ 343615 w 1179211"/>
                  <a:gd name="connsiteY454" fmla="*/ 42771 h 84574"/>
                  <a:gd name="connsiteX455" fmla="*/ 345065 w 1179211"/>
                  <a:gd name="connsiteY455" fmla="*/ 50020 h 84574"/>
                  <a:gd name="connsiteX456" fmla="*/ 348931 w 1179211"/>
                  <a:gd name="connsiteY456" fmla="*/ 54853 h 84574"/>
                  <a:gd name="connsiteX457" fmla="*/ 354005 w 1179211"/>
                  <a:gd name="connsiteY457" fmla="*/ 57752 h 84574"/>
                  <a:gd name="connsiteX458" fmla="*/ 359321 w 1179211"/>
                  <a:gd name="connsiteY458" fmla="*/ 59686 h 84574"/>
                  <a:gd name="connsiteX459" fmla="*/ 367779 w 1179211"/>
                  <a:gd name="connsiteY459" fmla="*/ 63310 h 84574"/>
                  <a:gd name="connsiteX460" fmla="*/ 370920 w 1179211"/>
                  <a:gd name="connsiteY460" fmla="*/ 70559 h 84574"/>
                  <a:gd name="connsiteX461" fmla="*/ 368262 w 1179211"/>
                  <a:gd name="connsiteY461" fmla="*/ 77325 h 84574"/>
                  <a:gd name="connsiteX462" fmla="*/ 360771 w 1179211"/>
                  <a:gd name="connsiteY462" fmla="*/ 79742 h 84574"/>
                  <a:gd name="connsiteX463" fmla="*/ 355938 w 1179211"/>
                  <a:gd name="connsiteY463" fmla="*/ 79017 h 84574"/>
                  <a:gd name="connsiteX464" fmla="*/ 351830 w 1179211"/>
                  <a:gd name="connsiteY464" fmla="*/ 76842 h 84574"/>
                  <a:gd name="connsiteX465" fmla="*/ 348447 w 1179211"/>
                  <a:gd name="connsiteY465" fmla="*/ 74184 h 84574"/>
                  <a:gd name="connsiteX466" fmla="*/ 346031 w 1179211"/>
                  <a:gd name="connsiteY466" fmla="*/ 71768 h 84574"/>
                  <a:gd name="connsiteX467" fmla="*/ 341198 w 1179211"/>
                  <a:gd name="connsiteY467" fmla="*/ 79500 h 84574"/>
                  <a:gd name="connsiteX468" fmla="*/ 360288 w 1179211"/>
                  <a:gd name="connsiteY468" fmla="*/ 85783 h 84574"/>
                  <a:gd name="connsiteX469" fmla="*/ 368020 w 1179211"/>
                  <a:gd name="connsiteY469" fmla="*/ 84575 h 84574"/>
                  <a:gd name="connsiteX470" fmla="*/ 374303 w 1179211"/>
                  <a:gd name="connsiteY470" fmla="*/ 81192 h 84574"/>
                  <a:gd name="connsiteX471" fmla="*/ 378411 w 1179211"/>
                  <a:gd name="connsiteY471" fmla="*/ 75634 h 84574"/>
                  <a:gd name="connsiteX472" fmla="*/ 380103 w 1179211"/>
                  <a:gd name="connsiteY472" fmla="*/ 68143 h 84574"/>
                  <a:gd name="connsiteX473" fmla="*/ 379619 w 1179211"/>
                  <a:gd name="connsiteY473" fmla="*/ 61377 h 84574"/>
                  <a:gd name="connsiteX474" fmla="*/ 298428 w 1179211"/>
                  <a:gd name="connsiteY474" fmla="*/ 84091 h 84574"/>
                  <a:gd name="connsiteX475" fmla="*/ 307852 w 1179211"/>
                  <a:gd name="connsiteY475" fmla="*/ 84091 h 84574"/>
                  <a:gd name="connsiteX476" fmla="*/ 307852 w 1179211"/>
                  <a:gd name="connsiteY476" fmla="*/ 57511 h 84574"/>
                  <a:gd name="connsiteX477" fmla="*/ 308093 w 1179211"/>
                  <a:gd name="connsiteY477" fmla="*/ 51953 h 84574"/>
                  <a:gd name="connsiteX478" fmla="*/ 308818 w 1179211"/>
                  <a:gd name="connsiteY478" fmla="*/ 46637 h 84574"/>
                  <a:gd name="connsiteX479" fmla="*/ 312926 w 1179211"/>
                  <a:gd name="connsiteY479" fmla="*/ 37938 h 84574"/>
                  <a:gd name="connsiteX480" fmla="*/ 318967 w 1179211"/>
                  <a:gd name="connsiteY480" fmla="*/ 34555 h 84574"/>
                  <a:gd name="connsiteX481" fmla="*/ 325008 w 1179211"/>
                  <a:gd name="connsiteY481" fmla="*/ 40596 h 84574"/>
                  <a:gd name="connsiteX482" fmla="*/ 333224 w 1179211"/>
                  <a:gd name="connsiteY482" fmla="*/ 37696 h 84574"/>
                  <a:gd name="connsiteX483" fmla="*/ 332016 w 1179211"/>
                  <a:gd name="connsiteY483" fmla="*/ 32863 h 84574"/>
                  <a:gd name="connsiteX484" fmla="*/ 329599 w 1179211"/>
                  <a:gd name="connsiteY484" fmla="*/ 29722 h 84574"/>
                  <a:gd name="connsiteX485" fmla="*/ 326216 w 1179211"/>
                  <a:gd name="connsiteY485" fmla="*/ 28030 h 84574"/>
                  <a:gd name="connsiteX486" fmla="*/ 322833 w 1179211"/>
                  <a:gd name="connsiteY486" fmla="*/ 27547 h 84574"/>
                  <a:gd name="connsiteX487" fmla="*/ 314134 w 1179211"/>
                  <a:gd name="connsiteY487" fmla="*/ 30205 h 84574"/>
                  <a:gd name="connsiteX488" fmla="*/ 307852 w 1179211"/>
                  <a:gd name="connsiteY488" fmla="*/ 37696 h 84574"/>
                  <a:gd name="connsiteX489" fmla="*/ 306643 w 1179211"/>
                  <a:gd name="connsiteY489" fmla="*/ 28272 h 84574"/>
                  <a:gd name="connsiteX490" fmla="*/ 297219 w 1179211"/>
                  <a:gd name="connsiteY490" fmla="*/ 29239 h 84574"/>
                  <a:gd name="connsiteX491" fmla="*/ 297461 w 1179211"/>
                  <a:gd name="connsiteY491" fmla="*/ 31413 h 84574"/>
                  <a:gd name="connsiteX492" fmla="*/ 297944 w 1179211"/>
                  <a:gd name="connsiteY492" fmla="*/ 35038 h 84574"/>
                  <a:gd name="connsiteX493" fmla="*/ 298186 w 1179211"/>
                  <a:gd name="connsiteY493" fmla="*/ 39146 h 84574"/>
                  <a:gd name="connsiteX494" fmla="*/ 298428 w 1179211"/>
                  <a:gd name="connsiteY494" fmla="*/ 43254 h 84574"/>
                  <a:gd name="connsiteX495" fmla="*/ 298428 w 1179211"/>
                  <a:gd name="connsiteY495" fmla="*/ 84091 h 84574"/>
                  <a:gd name="connsiteX496" fmla="*/ 267981 w 1179211"/>
                  <a:gd name="connsiteY496" fmla="*/ 38179 h 84574"/>
                  <a:gd name="connsiteX497" fmla="*/ 271122 w 1179211"/>
                  <a:gd name="connsiteY497" fmla="*/ 50262 h 84574"/>
                  <a:gd name="connsiteX498" fmla="*/ 271122 w 1179211"/>
                  <a:gd name="connsiteY498" fmla="*/ 52195 h 84574"/>
                  <a:gd name="connsiteX499" fmla="*/ 243817 w 1179211"/>
                  <a:gd name="connsiteY499" fmla="*/ 52195 h 84574"/>
                  <a:gd name="connsiteX500" fmla="*/ 245508 w 1179211"/>
                  <a:gd name="connsiteY500" fmla="*/ 45187 h 84574"/>
                  <a:gd name="connsiteX501" fmla="*/ 248649 w 1179211"/>
                  <a:gd name="connsiteY501" fmla="*/ 39388 h 84574"/>
                  <a:gd name="connsiteX502" fmla="*/ 253241 w 1179211"/>
                  <a:gd name="connsiteY502" fmla="*/ 35280 h 84574"/>
                  <a:gd name="connsiteX503" fmla="*/ 259282 w 1179211"/>
                  <a:gd name="connsiteY503" fmla="*/ 33830 h 84574"/>
                  <a:gd name="connsiteX504" fmla="*/ 267981 w 1179211"/>
                  <a:gd name="connsiteY504" fmla="*/ 38179 h 84574"/>
                  <a:gd name="connsiteX505" fmla="*/ 281029 w 1179211"/>
                  <a:gd name="connsiteY505" fmla="*/ 58236 h 84574"/>
                  <a:gd name="connsiteX506" fmla="*/ 281029 w 1179211"/>
                  <a:gd name="connsiteY506" fmla="*/ 52678 h 84574"/>
                  <a:gd name="connsiteX507" fmla="*/ 280063 w 1179211"/>
                  <a:gd name="connsiteY507" fmla="*/ 43496 h 84574"/>
                  <a:gd name="connsiteX508" fmla="*/ 276438 w 1179211"/>
                  <a:gd name="connsiteY508" fmla="*/ 35280 h 84574"/>
                  <a:gd name="connsiteX509" fmla="*/ 269672 w 1179211"/>
                  <a:gd name="connsiteY509" fmla="*/ 29480 h 84574"/>
                  <a:gd name="connsiteX510" fmla="*/ 259040 w 1179211"/>
                  <a:gd name="connsiteY510" fmla="*/ 27306 h 84574"/>
                  <a:gd name="connsiteX511" fmla="*/ 249133 w 1179211"/>
                  <a:gd name="connsiteY511" fmla="*/ 29480 h 84574"/>
                  <a:gd name="connsiteX512" fmla="*/ 241159 w 1179211"/>
                  <a:gd name="connsiteY512" fmla="*/ 35521 h 84574"/>
                  <a:gd name="connsiteX513" fmla="*/ 235842 w 1179211"/>
                  <a:gd name="connsiteY513" fmla="*/ 44704 h 84574"/>
                  <a:gd name="connsiteX514" fmla="*/ 233909 w 1179211"/>
                  <a:gd name="connsiteY514" fmla="*/ 56544 h 84574"/>
                  <a:gd name="connsiteX515" fmla="*/ 240675 w 1179211"/>
                  <a:gd name="connsiteY515" fmla="*/ 78292 h 84574"/>
                  <a:gd name="connsiteX516" fmla="*/ 260490 w 1179211"/>
                  <a:gd name="connsiteY516" fmla="*/ 85783 h 84574"/>
                  <a:gd name="connsiteX517" fmla="*/ 272572 w 1179211"/>
                  <a:gd name="connsiteY517" fmla="*/ 83125 h 84574"/>
                  <a:gd name="connsiteX518" fmla="*/ 282238 w 1179211"/>
                  <a:gd name="connsiteY518" fmla="*/ 75151 h 84574"/>
                  <a:gd name="connsiteX519" fmla="*/ 278371 w 1179211"/>
                  <a:gd name="connsiteY519" fmla="*/ 71043 h 84574"/>
                  <a:gd name="connsiteX520" fmla="*/ 268947 w 1179211"/>
                  <a:gd name="connsiteY520" fmla="*/ 77567 h 84574"/>
                  <a:gd name="connsiteX521" fmla="*/ 261215 w 1179211"/>
                  <a:gd name="connsiteY521" fmla="*/ 79017 h 84574"/>
                  <a:gd name="connsiteX522" fmla="*/ 248649 w 1179211"/>
                  <a:gd name="connsiteY522" fmla="*/ 73701 h 84574"/>
                  <a:gd name="connsiteX523" fmla="*/ 244058 w 1179211"/>
                  <a:gd name="connsiteY523" fmla="*/ 58477 h 84574"/>
                  <a:gd name="connsiteX524" fmla="*/ 281029 w 1179211"/>
                  <a:gd name="connsiteY524" fmla="*/ 58477 h 84574"/>
                  <a:gd name="connsiteX525" fmla="*/ 183648 w 1179211"/>
                  <a:gd name="connsiteY525" fmla="*/ 28997 h 84574"/>
                  <a:gd name="connsiteX526" fmla="*/ 172774 w 1179211"/>
                  <a:gd name="connsiteY526" fmla="*/ 28997 h 84574"/>
                  <a:gd name="connsiteX527" fmla="*/ 195247 w 1179211"/>
                  <a:gd name="connsiteY527" fmla="*/ 85300 h 84574"/>
                  <a:gd name="connsiteX528" fmla="*/ 203221 w 1179211"/>
                  <a:gd name="connsiteY528" fmla="*/ 85300 h 84574"/>
                  <a:gd name="connsiteX529" fmla="*/ 226418 w 1179211"/>
                  <a:gd name="connsiteY529" fmla="*/ 28997 h 84574"/>
                  <a:gd name="connsiteX530" fmla="*/ 217236 w 1179211"/>
                  <a:gd name="connsiteY530" fmla="*/ 28997 h 84574"/>
                  <a:gd name="connsiteX531" fmla="*/ 202496 w 1179211"/>
                  <a:gd name="connsiteY531" fmla="*/ 67660 h 84574"/>
                  <a:gd name="connsiteX532" fmla="*/ 200079 w 1179211"/>
                  <a:gd name="connsiteY532" fmla="*/ 76359 h 84574"/>
                  <a:gd name="connsiteX533" fmla="*/ 199354 w 1179211"/>
                  <a:gd name="connsiteY533" fmla="*/ 72734 h 84574"/>
                  <a:gd name="connsiteX534" fmla="*/ 197663 w 1179211"/>
                  <a:gd name="connsiteY534" fmla="*/ 67176 h 84574"/>
                  <a:gd name="connsiteX535" fmla="*/ 183648 w 1179211"/>
                  <a:gd name="connsiteY535" fmla="*/ 28997 h 84574"/>
                  <a:gd name="connsiteX536" fmla="*/ 159000 w 1179211"/>
                  <a:gd name="connsiteY536" fmla="*/ 28997 h 84574"/>
                  <a:gd name="connsiteX537" fmla="*/ 148851 w 1179211"/>
                  <a:gd name="connsiteY537" fmla="*/ 28997 h 84574"/>
                  <a:gd name="connsiteX538" fmla="*/ 148851 w 1179211"/>
                  <a:gd name="connsiteY538" fmla="*/ 84091 h 84574"/>
                  <a:gd name="connsiteX539" fmla="*/ 159000 w 1179211"/>
                  <a:gd name="connsiteY539" fmla="*/ 84091 h 84574"/>
                  <a:gd name="connsiteX540" fmla="*/ 159000 w 1179211"/>
                  <a:gd name="connsiteY540" fmla="*/ 28997 h 84574"/>
                  <a:gd name="connsiteX541" fmla="*/ 158517 w 1179211"/>
                  <a:gd name="connsiteY541" fmla="*/ 2416 h 84574"/>
                  <a:gd name="connsiteX542" fmla="*/ 154167 w 1179211"/>
                  <a:gd name="connsiteY542" fmla="*/ 483 h 84574"/>
                  <a:gd name="connsiteX543" fmla="*/ 149576 w 1179211"/>
                  <a:gd name="connsiteY543" fmla="*/ 2416 h 84574"/>
                  <a:gd name="connsiteX544" fmla="*/ 147643 w 1179211"/>
                  <a:gd name="connsiteY544" fmla="*/ 6766 h 84574"/>
                  <a:gd name="connsiteX545" fmla="*/ 149576 w 1179211"/>
                  <a:gd name="connsiteY545" fmla="*/ 11116 h 84574"/>
                  <a:gd name="connsiteX546" fmla="*/ 154167 w 1179211"/>
                  <a:gd name="connsiteY546" fmla="*/ 13049 h 84574"/>
                  <a:gd name="connsiteX547" fmla="*/ 158517 w 1179211"/>
                  <a:gd name="connsiteY547" fmla="*/ 11116 h 84574"/>
                  <a:gd name="connsiteX548" fmla="*/ 160450 w 1179211"/>
                  <a:gd name="connsiteY548" fmla="*/ 6766 h 84574"/>
                  <a:gd name="connsiteX549" fmla="*/ 158517 w 1179211"/>
                  <a:gd name="connsiteY549" fmla="*/ 2416 h 84574"/>
                  <a:gd name="connsiteX550" fmla="*/ 128795 w 1179211"/>
                  <a:gd name="connsiteY550" fmla="*/ 84091 h 84574"/>
                  <a:gd name="connsiteX551" fmla="*/ 128795 w 1179211"/>
                  <a:gd name="connsiteY551" fmla="*/ 49537 h 84574"/>
                  <a:gd name="connsiteX552" fmla="*/ 128312 w 1179211"/>
                  <a:gd name="connsiteY552" fmla="*/ 41079 h 84574"/>
                  <a:gd name="connsiteX553" fmla="*/ 126137 w 1179211"/>
                  <a:gd name="connsiteY553" fmla="*/ 34071 h 84574"/>
                  <a:gd name="connsiteX554" fmla="*/ 120338 w 1179211"/>
                  <a:gd name="connsiteY554" fmla="*/ 29239 h 84574"/>
                  <a:gd name="connsiteX555" fmla="*/ 109705 w 1179211"/>
                  <a:gd name="connsiteY555" fmla="*/ 27306 h 84574"/>
                  <a:gd name="connsiteX556" fmla="*/ 102214 w 1179211"/>
                  <a:gd name="connsiteY556" fmla="*/ 28514 h 84574"/>
                  <a:gd name="connsiteX557" fmla="*/ 96898 w 1179211"/>
                  <a:gd name="connsiteY557" fmla="*/ 31655 h 84574"/>
                  <a:gd name="connsiteX558" fmla="*/ 93274 w 1179211"/>
                  <a:gd name="connsiteY558" fmla="*/ 35280 h 84574"/>
                  <a:gd name="connsiteX559" fmla="*/ 91341 w 1179211"/>
                  <a:gd name="connsiteY559" fmla="*/ 37938 h 84574"/>
                  <a:gd name="connsiteX560" fmla="*/ 90132 w 1179211"/>
                  <a:gd name="connsiteY560" fmla="*/ 28514 h 84574"/>
                  <a:gd name="connsiteX561" fmla="*/ 80708 w 1179211"/>
                  <a:gd name="connsiteY561" fmla="*/ 29480 h 84574"/>
                  <a:gd name="connsiteX562" fmla="*/ 80950 w 1179211"/>
                  <a:gd name="connsiteY562" fmla="*/ 31655 h 84574"/>
                  <a:gd name="connsiteX563" fmla="*/ 81433 w 1179211"/>
                  <a:gd name="connsiteY563" fmla="*/ 35280 h 84574"/>
                  <a:gd name="connsiteX564" fmla="*/ 81675 w 1179211"/>
                  <a:gd name="connsiteY564" fmla="*/ 39388 h 84574"/>
                  <a:gd name="connsiteX565" fmla="*/ 81917 w 1179211"/>
                  <a:gd name="connsiteY565" fmla="*/ 43496 h 84574"/>
                  <a:gd name="connsiteX566" fmla="*/ 81917 w 1179211"/>
                  <a:gd name="connsiteY566" fmla="*/ 84333 h 84574"/>
                  <a:gd name="connsiteX567" fmla="*/ 91824 w 1179211"/>
                  <a:gd name="connsiteY567" fmla="*/ 84333 h 84574"/>
                  <a:gd name="connsiteX568" fmla="*/ 91824 w 1179211"/>
                  <a:gd name="connsiteY568" fmla="*/ 53403 h 84574"/>
                  <a:gd name="connsiteX569" fmla="*/ 93032 w 1179211"/>
                  <a:gd name="connsiteY569" fmla="*/ 46154 h 84574"/>
                  <a:gd name="connsiteX570" fmla="*/ 96415 w 1179211"/>
                  <a:gd name="connsiteY570" fmla="*/ 40354 h 84574"/>
                  <a:gd name="connsiteX571" fmla="*/ 101248 w 1179211"/>
                  <a:gd name="connsiteY571" fmla="*/ 36488 h 84574"/>
                  <a:gd name="connsiteX572" fmla="*/ 107531 w 1179211"/>
                  <a:gd name="connsiteY572" fmla="*/ 35038 h 84574"/>
                  <a:gd name="connsiteX573" fmla="*/ 113572 w 1179211"/>
                  <a:gd name="connsiteY573" fmla="*/ 36005 h 84574"/>
                  <a:gd name="connsiteX574" fmla="*/ 117196 w 1179211"/>
                  <a:gd name="connsiteY574" fmla="*/ 38904 h 84574"/>
                  <a:gd name="connsiteX575" fmla="*/ 118888 w 1179211"/>
                  <a:gd name="connsiteY575" fmla="*/ 43496 h 84574"/>
                  <a:gd name="connsiteX576" fmla="*/ 119371 w 1179211"/>
                  <a:gd name="connsiteY576" fmla="*/ 49778 h 84574"/>
                  <a:gd name="connsiteX577" fmla="*/ 119371 w 1179211"/>
                  <a:gd name="connsiteY577" fmla="*/ 84333 h 84574"/>
                  <a:gd name="connsiteX578" fmla="*/ 128795 w 1179211"/>
                  <a:gd name="connsiteY578" fmla="*/ 84333 h 84574"/>
                  <a:gd name="connsiteX579" fmla="*/ 60894 w 1179211"/>
                  <a:gd name="connsiteY579" fmla="*/ 5799 h 84574"/>
                  <a:gd name="connsiteX580" fmla="*/ 50986 w 1179211"/>
                  <a:gd name="connsiteY580" fmla="*/ 5799 h 84574"/>
                  <a:gd name="connsiteX581" fmla="*/ 50986 w 1179211"/>
                  <a:gd name="connsiteY581" fmla="*/ 54128 h 84574"/>
                  <a:gd name="connsiteX582" fmla="*/ 49295 w 1179211"/>
                  <a:gd name="connsiteY582" fmla="*/ 66935 h 84574"/>
                  <a:gd name="connsiteX583" fmla="*/ 44945 w 1179211"/>
                  <a:gd name="connsiteY583" fmla="*/ 74667 h 84574"/>
                  <a:gd name="connsiteX584" fmla="*/ 38421 w 1179211"/>
                  <a:gd name="connsiteY584" fmla="*/ 78534 h 84574"/>
                  <a:gd name="connsiteX585" fmla="*/ 30447 w 1179211"/>
                  <a:gd name="connsiteY585" fmla="*/ 79500 h 84574"/>
                  <a:gd name="connsiteX586" fmla="*/ 22231 w 1179211"/>
                  <a:gd name="connsiteY586" fmla="*/ 78534 h 84574"/>
                  <a:gd name="connsiteX587" fmla="*/ 15707 w 1179211"/>
                  <a:gd name="connsiteY587" fmla="*/ 74667 h 84574"/>
                  <a:gd name="connsiteX588" fmla="*/ 11357 w 1179211"/>
                  <a:gd name="connsiteY588" fmla="*/ 66935 h 84574"/>
                  <a:gd name="connsiteX589" fmla="*/ 9666 w 1179211"/>
                  <a:gd name="connsiteY589" fmla="*/ 54128 h 84574"/>
                  <a:gd name="connsiteX590" fmla="*/ 9666 w 1179211"/>
                  <a:gd name="connsiteY590" fmla="*/ 5799 h 84574"/>
                  <a:gd name="connsiteX591" fmla="*/ 0 w 1179211"/>
                  <a:gd name="connsiteY591" fmla="*/ 5799 h 84574"/>
                  <a:gd name="connsiteX592" fmla="*/ 0 w 1179211"/>
                  <a:gd name="connsiteY592" fmla="*/ 54853 h 84574"/>
                  <a:gd name="connsiteX593" fmla="*/ 7733 w 1179211"/>
                  <a:gd name="connsiteY593" fmla="*/ 79500 h 84574"/>
                  <a:gd name="connsiteX594" fmla="*/ 30689 w 1179211"/>
                  <a:gd name="connsiteY594" fmla="*/ 86749 h 84574"/>
                  <a:gd name="connsiteX595" fmla="*/ 53403 w 1179211"/>
                  <a:gd name="connsiteY595" fmla="*/ 79500 h 84574"/>
                  <a:gd name="connsiteX596" fmla="*/ 60894 w 1179211"/>
                  <a:gd name="connsiteY596" fmla="*/ 54853 h 84574"/>
                  <a:gd name="connsiteX597" fmla="*/ 60894 w 1179211"/>
                  <a:gd name="connsiteY597" fmla="*/ 5799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</a:cxnLst>
                <a:rect l="l" t="t" r="r" b="b"/>
                <a:pathLst>
                  <a:path w="1179211" h="84574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1" name="Freihandform: Form 60"/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>
                  <a:gd name="connsiteX0" fmla="*/ 0 w 152234"/>
                  <a:gd name="connsiteY0" fmla="*/ 134353 h 132902"/>
                  <a:gd name="connsiteX1" fmla="*/ 84816 w 152234"/>
                  <a:gd name="connsiteY1" fmla="*/ 134353 h 132902"/>
                  <a:gd name="connsiteX2" fmla="*/ 152234 w 152234"/>
                  <a:gd name="connsiteY2" fmla="*/ 67176 h 132902"/>
                  <a:gd name="connsiteX3" fmla="*/ 84816 w 152234"/>
                  <a:gd name="connsiteY3" fmla="*/ 0 h 132902"/>
                  <a:gd name="connsiteX4" fmla="*/ 0 w 152234"/>
                  <a:gd name="connsiteY4" fmla="*/ 0 h 132902"/>
                  <a:gd name="connsiteX5" fmla="*/ 0 w 152234"/>
                  <a:gd name="connsiteY5" fmla="*/ 134353 h 1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234" h="132902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</p:grpSp>
      <p:sp>
        <p:nvSpPr>
          <p:cNvPr id="38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4193312" y="394879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39" name="Bildplatzhalter 4"/>
          <p:cNvSpPr>
            <a:spLocks noGrp="1"/>
          </p:cNvSpPr>
          <p:nvPr>
            <p:ph type="pic" sz="quarter" idx="14" hasCustomPrompt="1"/>
          </p:nvPr>
        </p:nvSpPr>
        <p:spPr>
          <a:xfrm>
            <a:off x="533259" y="394879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40" name="Bildplatzhalter 4"/>
          <p:cNvSpPr>
            <a:spLocks noGrp="1"/>
          </p:cNvSpPr>
          <p:nvPr>
            <p:ph type="pic" sz="quarter" idx="15" hasCustomPrompt="1"/>
          </p:nvPr>
        </p:nvSpPr>
        <p:spPr>
          <a:xfrm>
            <a:off x="53708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41" name="Bildplatzhalter 4"/>
          <p:cNvSpPr>
            <a:spLocks noGrp="1"/>
          </p:cNvSpPr>
          <p:nvPr>
            <p:ph type="pic" sz="quarter" idx="16" hasCustomPrompt="1"/>
          </p:nvPr>
        </p:nvSpPr>
        <p:spPr>
          <a:xfrm>
            <a:off x="3654279" y="4151976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72" name="Bildplatzhalter 4"/>
          <p:cNvSpPr>
            <a:spLocks noGrp="1"/>
          </p:cNvSpPr>
          <p:nvPr>
            <p:ph type="pic" sz="quarter" idx="17" hasCustomPrompt="1"/>
          </p:nvPr>
        </p:nvSpPr>
        <p:spPr>
          <a:xfrm>
            <a:off x="70874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73" name="Inhaltsplatzhalter 3"/>
          <p:cNvSpPr>
            <a:spLocks noGrp="1"/>
          </p:cNvSpPr>
          <p:nvPr>
            <p:ph sz="quarter" idx="18" hasCustomPrompt="1"/>
          </p:nvPr>
        </p:nvSpPr>
        <p:spPr>
          <a:xfrm>
            <a:off x="0" y="1422400"/>
            <a:ext cx="3491880" cy="34925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elfolie mit Bild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pieren 28"/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  <a:solidFill>
            <a:schemeClr val="tx2"/>
          </a:solidFill>
        </p:grpSpPr>
        <p:sp>
          <p:nvSpPr>
            <p:cNvPr id="30" name="bk object 18"/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bk object 18"/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Holder 3"/>
            <p:cNvSpPr txBox="1"/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  <a:grpFill/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5800" rtl="0" eaLnBrk="1" latinLnBrk="0" hangingPunct="1">
                <a:defRPr sz="1000" b="1" i="0" kern="1200">
                  <a:solidFill>
                    <a:schemeClr val="bg1"/>
                  </a:solidFill>
                  <a:latin typeface="Arial" panose="020B0604020202020204"/>
                  <a:ea typeface="+mn-ea"/>
                  <a:cs typeface="Arial" panose="020B0604020202020204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3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2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0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5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4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  <a:endParaRPr lang="de-DE" spc="10" dirty="0"/>
            </a:p>
          </p:txBody>
        </p:sp>
      </p:grpSp>
      <p:sp>
        <p:nvSpPr>
          <p:cNvPr id="1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26536" y="3512495"/>
            <a:ext cx="4936563" cy="6046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(bearbeiten)</a:t>
            </a:r>
            <a:endParaRPr lang="de-DE" dirty="0"/>
          </a:p>
        </p:txBody>
      </p:sp>
      <p:sp>
        <p:nvSpPr>
          <p:cNvPr id="18" name="Titel 1"/>
          <p:cNvSpPr>
            <a:spLocks noGrp="1"/>
          </p:cNvSpPr>
          <p:nvPr>
            <p:ph type="ctrTitle" hasCustomPrompt="1"/>
          </p:nvPr>
        </p:nvSpPr>
        <p:spPr>
          <a:xfrm>
            <a:off x="526536" y="2331598"/>
            <a:ext cx="4936563" cy="1108490"/>
          </a:xfrm>
        </p:spPr>
        <p:txBody>
          <a:bodyPr lIns="0" tIns="0" rIns="0" bIns="0" anchor="b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Titelfolie (bearbeiten)</a:t>
            </a:r>
            <a:endParaRPr lang="de-DE" dirty="0"/>
          </a:p>
        </p:txBody>
      </p:sp>
      <p:grpSp>
        <p:nvGrpSpPr>
          <p:cNvPr id="13" name="Grafik 6"/>
          <p:cNvGrpSpPr>
            <a:grpSpLocks noChangeAspect="1"/>
          </p:cNvGrpSpPr>
          <p:nvPr userDrawn="1"/>
        </p:nvGrpSpPr>
        <p:grpSpPr>
          <a:xfrm>
            <a:off x="522799" y="385347"/>
            <a:ext cx="1528921" cy="584196"/>
            <a:chOff x="695325" y="516229"/>
            <a:chExt cx="2556359" cy="975572"/>
          </a:xfrm>
          <a:solidFill>
            <a:schemeClr val="tx2"/>
          </a:solidFill>
        </p:grpSpPr>
        <p:sp>
          <p:nvSpPr>
            <p:cNvPr id="14" name="Freihandform: Form 13"/>
            <p:cNvSpPr/>
            <p:nvPr/>
          </p:nvSpPr>
          <p:spPr>
            <a:xfrm>
              <a:off x="2979337" y="1251070"/>
              <a:ext cx="270992" cy="239376"/>
            </a:xfrm>
            <a:custGeom>
              <a:avLst/>
              <a:gdLst>
                <a:gd name="connsiteX0" fmla="*/ 0 w 270992"/>
                <a:gd name="connsiteY0" fmla="*/ 242086 h 239376"/>
                <a:gd name="connsiteX1" fmla="*/ 152659 w 270992"/>
                <a:gd name="connsiteY1" fmla="*/ 242086 h 239376"/>
                <a:gd name="connsiteX2" fmla="*/ 274154 w 270992"/>
                <a:gd name="connsiteY2" fmla="*/ 121043 h 239376"/>
                <a:gd name="connsiteX3" fmla="*/ 152659 w 270992"/>
                <a:gd name="connsiteY3" fmla="*/ 0 h 239376"/>
                <a:gd name="connsiteX4" fmla="*/ 0 w 270992"/>
                <a:gd name="connsiteY4" fmla="*/ 0 h 239376"/>
                <a:gd name="connsiteX5" fmla="*/ 0 w 270992"/>
                <a:gd name="connsiteY5" fmla="*/ 242086 h 23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992" h="239376">
                  <a:moveTo>
                    <a:pt x="0" y="242086"/>
                  </a:moveTo>
                  <a:lnTo>
                    <a:pt x="152659" y="242086"/>
                  </a:lnTo>
                  <a:cubicBezTo>
                    <a:pt x="219955" y="242086"/>
                    <a:pt x="274154" y="187888"/>
                    <a:pt x="274154" y="121043"/>
                  </a:cubicBezTo>
                  <a:cubicBezTo>
                    <a:pt x="274154" y="54198"/>
                    <a:pt x="219955" y="0"/>
                    <a:pt x="152659" y="0"/>
                  </a:cubicBezTo>
                  <a:lnTo>
                    <a:pt x="0" y="0"/>
                  </a:lnTo>
                  <a:lnTo>
                    <a:pt x="0" y="242086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16" name="Freihandform: Form 15"/>
            <p:cNvSpPr/>
            <p:nvPr/>
          </p:nvSpPr>
          <p:spPr>
            <a:xfrm>
              <a:off x="2216494" y="728506"/>
              <a:ext cx="659414" cy="663931"/>
            </a:xfrm>
            <a:custGeom>
              <a:avLst/>
              <a:gdLst>
                <a:gd name="connsiteX0" fmla="*/ 662124 w 659414"/>
                <a:gd name="connsiteY0" fmla="*/ 0 h 663930"/>
                <a:gd name="connsiteX1" fmla="*/ 662124 w 659414"/>
                <a:gd name="connsiteY1" fmla="*/ 331965 h 663930"/>
                <a:gd name="connsiteX2" fmla="*/ 331062 w 659414"/>
                <a:gd name="connsiteY2" fmla="*/ 663931 h 663930"/>
                <a:gd name="connsiteX3" fmla="*/ 0 w 659414"/>
                <a:gd name="connsiteY3" fmla="*/ 331965 h 663930"/>
                <a:gd name="connsiteX4" fmla="*/ 0 w 659414"/>
                <a:gd name="connsiteY4" fmla="*/ 0 h 663930"/>
                <a:gd name="connsiteX5" fmla="*/ 168015 w 659414"/>
                <a:gd name="connsiteY5" fmla="*/ 0 h 663930"/>
                <a:gd name="connsiteX6" fmla="*/ 168015 w 659414"/>
                <a:gd name="connsiteY6" fmla="*/ 317513 h 663930"/>
                <a:gd name="connsiteX7" fmla="*/ 331514 w 659414"/>
                <a:gd name="connsiteY7" fmla="*/ 490496 h 663930"/>
                <a:gd name="connsiteX8" fmla="*/ 495012 w 659414"/>
                <a:gd name="connsiteY8" fmla="*/ 317513 h 663930"/>
                <a:gd name="connsiteX9" fmla="*/ 495012 w 659414"/>
                <a:gd name="connsiteY9" fmla="*/ 0 h 663930"/>
                <a:gd name="connsiteX10" fmla="*/ 662124 w 659414"/>
                <a:gd name="connsiteY10" fmla="*/ 0 h 66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9414" h="663930">
                  <a:moveTo>
                    <a:pt x="662124" y="0"/>
                  </a:moveTo>
                  <a:lnTo>
                    <a:pt x="662124" y="331965"/>
                  </a:lnTo>
                  <a:cubicBezTo>
                    <a:pt x="662124" y="529790"/>
                    <a:pt x="513982" y="663931"/>
                    <a:pt x="331062" y="663931"/>
                  </a:cubicBezTo>
                  <a:cubicBezTo>
                    <a:pt x="148142" y="663931"/>
                    <a:pt x="0" y="529790"/>
                    <a:pt x="0" y="331965"/>
                  </a:cubicBezTo>
                  <a:cubicBezTo>
                    <a:pt x="0" y="303511"/>
                    <a:pt x="0" y="0"/>
                    <a:pt x="0" y="0"/>
                  </a:cubicBezTo>
                  <a:lnTo>
                    <a:pt x="168015" y="0"/>
                  </a:lnTo>
                  <a:cubicBezTo>
                    <a:pt x="168015" y="60522"/>
                    <a:pt x="168015" y="305318"/>
                    <a:pt x="168015" y="317513"/>
                  </a:cubicBezTo>
                  <a:cubicBezTo>
                    <a:pt x="168015" y="420038"/>
                    <a:pt x="241183" y="490496"/>
                    <a:pt x="331514" y="490496"/>
                  </a:cubicBezTo>
                  <a:cubicBezTo>
                    <a:pt x="421845" y="490496"/>
                    <a:pt x="495012" y="420490"/>
                    <a:pt x="495012" y="317513"/>
                  </a:cubicBezTo>
                  <a:lnTo>
                    <a:pt x="495012" y="0"/>
                  </a:lnTo>
                  <a:lnTo>
                    <a:pt x="662124" y="0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19" name="Freihandform: Form 18"/>
            <p:cNvSpPr/>
            <p:nvPr/>
          </p:nvSpPr>
          <p:spPr>
            <a:xfrm>
              <a:off x="695325" y="516229"/>
              <a:ext cx="659414" cy="858142"/>
            </a:xfrm>
            <a:custGeom>
              <a:avLst/>
              <a:gdLst>
                <a:gd name="connsiteX0" fmla="*/ 168015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8015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8015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8015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20" name="Freihandform: Form 19"/>
            <p:cNvSpPr/>
            <p:nvPr/>
          </p:nvSpPr>
          <p:spPr>
            <a:xfrm>
              <a:off x="1458619" y="516229"/>
              <a:ext cx="659414" cy="858142"/>
            </a:xfrm>
            <a:custGeom>
              <a:avLst/>
              <a:gdLst>
                <a:gd name="connsiteX0" fmla="*/ 167563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7563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7563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7563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</p:grpSp>
      <p:sp>
        <p:nvSpPr>
          <p:cNvPr id="3" name="Inhaltsplatzhalter 2"/>
          <p:cNvSpPr>
            <a:spLocks noGrp="1"/>
          </p:cNvSpPr>
          <p:nvPr>
            <p:ph sz="quarter" idx="11" hasCustomPrompt="1"/>
          </p:nvPr>
        </p:nvSpPr>
        <p:spPr>
          <a:xfrm>
            <a:off x="5620941" y="1088383"/>
            <a:ext cx="3523059" cy="3826517"/>
          </a:xfrm>
          <a:solidFill>
            <a:schemeClr val="bg2">
              <a:lumMod val="100000"/>
            </a:schemeClr>
          </a:solidFill>
        </p:spPr>
        <p:txBody>
          <a:bodyPr lIns="0" tIns="540000" rIns="0" bIns="0" anchor="t">
            <a:noAutofit/>
          </a:bodyPr>
          <a:lstStyle>
            <a:lvl1pPr marL="180975" indent="0" algn="l">
              <a:lnSpc>
                <a:spcPct val="90000"/>
              </a:lnSpc>
              <a:buNone/>
              <a:defRPr sz="16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  <a:lvl2pPr algn="ctr">
              <a:lnSpc>
                <a:spcPct val="90000"/>
              </a:lnSpc>
              <a:defRPr sz="16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2pPr>
            <a:lvl3pPr algn="ctr">
              <a:lnSpc>
                <a:spcPct val="90000"/>
              </a:lnSpc>
              <a:defRPr sz="16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3pPr>
            <a:lvl4pPr algn="ctr">
              <a:lnSpc>
                <a:spcPct val="90000"/>
              </a:lnSpc>
              <a:defRPr sz="16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4pPr>
            <a:lvl5pPr algn="ctr">
              <a:lnSpc>
                <a:spcPct val="90000"/>
              </a:lnSpc>
              <a:defRPr sz="16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Inhaltsplatzhalter</a:t>
            </a:r>
            <a:endParaRPr lang="de-DE" dirty="0"/>
          </a:p>
        </p:txBody>
      </p:sp>
      <p:sp>
        <p:nvSpPr>
          <p:cNvPr id="23" name="Bildplatzhalter 4"/>
          <p:cNvSpPr>
            <a:spLocks noGrp="1"/>
          </p:cNvSpPr>
          <p:nvPr>
            <p:ph type="pic" sz="quarter" idx="12" hasCustomPrompt="1"/>
          </p:nvPr>
        </p:nvSpPr>
        <p:spPr>
          <a:xfrm>
            <a:off x="7092439" y="380585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24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3822275" y="385347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28" name="Bildplatzhalter 4"/>
          <p:cNvSpPr>
            <a:spLocks noGrp="1"/>
          </p:cNvSpPr>
          <p:nvPr>
            <p:ph type="pic" sz="quarter" idx="14" hasCustomPrompt="1"/>
          </p:nvPr>
        </p:nvSpPr>
        <p:spPr>
          <a:xfrm>
            <a:off x="3926225" y="4151976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33" name="Bildplatzhalter 4"/>
          <p:cNvSpPr>
            <a:spLocks noGrp="1"/>
          </p:cNvSpPr>
          <p:nvPr>
            <p:ph type="pic" sz="quarter" idx="15" hasCustomPrompt="1"/>
          </p:nvPr>
        </p:nvSpPr>
        <p:spPr>
          <a:xfrm>
            <a:off x="2230436" y="4151976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35" name="Textplatzhalt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522288" y="4459481"/>
            <a:ext cx="1541121" cy="274183"/>
          </a:xfrm>
        </p:spPr>
        <p:txBody>
          <a:bodyPr/>
          <a:lstStyle>
            <a:lvl1pPr marL="0" indent="0">
              <a:buNone/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Datum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elfolie mit Bild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pieren 28"/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  <a:solidFill>
            <a:schemeClr val="tx2"/>
          </a:solidFill>
        </p:grpSpPr>
        <p:sp>
          <p:nvSpPr>
            <p:cNvPr id="30" name="bk object 18"/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bk object 18"/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Holder 3"/>
            <p:cNvSpPr txBox="1"/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  <a:grpFill/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5800" rtl="0" eaLnBrk="1" latinLnBrk="0" hangingPunct="1">
                <a:defRPr sz="1000" b="1" i="0" kern="1200">
                  <a:solidFill>
                    <a:schemeClr val="bg1"/>
                  </a:solidFill>
                  <a:latin typeface="Arial" panose="020B0604020202020204"/>
                  <a:ea typeface="+mn-ea"/>
                  <a:cs typeface="Arial" panose="020B0604020202020204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3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2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0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5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4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  <a:endParaRPr lang="de-DE" spc="10" dirty="0"/>
            </a:p>
          </p:txBody>
        </p:sp>
      </p:grpSp>
      <p:sp>
        <p:nvSpPr>
          <p:cNvPr id="16" name="Titel 1"/>
          <p:cNvSpPr>
            <a:spLocks noGrp="1"/>
          </p:cNvSpPr>
          <p:nvPr>
            <p:ph type="ctrTitle" hasCustomPrompt="1"/>
          </p:nvPr>
        </p:nvSpPr>
        <p:spPr>
          <a:xfrm>
            <a:off x="526536" y="2250489"/>
            <a:ext cx="2830329" cy="1189599"/>
          </a:xfrm>
        </p:spPr>
        <p:txBody>
          <a:bodyPr lIns="0" tIns="0" rIns="0" bIns="0" anchor="b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Titelfolie (bearbeiten)</a:t>
            </a:r>
            <a:endParaRPr lang="de-DE" dirty="0"/>
          </a:p>
        </p:txBody>
      </p:sp>
      <p:sp>
        <p:nvSpPr>
          <p:cNvPr id="1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26536" y="3512495"/>
            <a:ext cx="2830329" cy="6046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(bearbeiten)</a:t>
            </a:r>
            <a:endParaRPr lang="de-DE" dirty="0"/>
          </a:p>
        </p:txBody>
      </p:sp>
      <p:grpSp>
        <p:nvGrpSpPr>
          <p:cNvPr id="13" name="Grafik 6"/>
          <p:cNvGrpSpPr>
            <a:grpSpLocks noChangeAspect="1"/>
          </p:cNvGrpSpPr>
          <p:nvPr userDrawn="1"/>
        </p:nvGrpSpPr>
        <p:grpSpPr>
          <a:xfrm>
            <a:off x="522799" y="385347"/>
            <a:ext cx="1528921" cy="584196"/>
            <a:chOff x="695325" y="516229"/>
            <a:chExt cx="2556359" cy="975572"/>
          </a:xfrm>
          <a:solidFill>
            <a:schemeClr val="tx2"/>
          </a:solidFill>
        </p:grpSpPr>
        <p:sp>
          <p:nvSpPr>
            <p:cNvPr id="14" name="Freihandform: Form 13"/>
            <p:cNvSpPr/>
            <p:nvPr/>
          </p:nvSpPr>
          <p:spPr>
            <a:xfrm>
              <a:off x="2979337" y="1251070"/>
              <a:ext cx="270992" cy="239376"/>
            </a:xfrm>
            <a:custGeom>
              <a:avLst/>
              <a:gdLst>
                <a:gd name="connsiteX0" fmla="*/ 0 w 270992"/>
                <a:gd name="connsiteY0" fmla="*/ 242086 h 239376"/>
                <a:gd name="connsiteX1" fmla="*/ 152659 w 270992"/>
                <a:gd name="connsiteY1" fmla="*/ 242086 h 239376"/>
                <a:gd name="connsiteX2" fmla="*/ 274154 w 270992"/>
                <a:gd name="connsiteY2" fmla="*/ 121043 h 239376"/>
                <a:gd name="connsiteX3" fmla="*/ 152659 w 270992"/>
                <a:gd name="connsiteY3" fmla="*/ 0 h 239376"/>
                <a:gd name="connsiteX4" fmla="*/ 0 w 270992"/>
                <a:gd name="connsiteY4" fmla="*/ 0 h 239376"/>
                <a:gd name="connsiteX5" fmla="*/ 0 w 270992"/>
                <a:gd name="connsiteY5" fmla="*/ 242086 h 23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992" h="239376">
                  <a:moveTo>
                    <a:pt x="0" y="242086"/>
                  </a:moveTo>
                  <a:lnTo>
                    <a:pt x="152659" y="242086"/>
                  </a:lnTo>
                  <a:cubicBezTo>
                    <a:pt x="219955" y="242086"/>
                    <a:pt x="274154" y="187888"/>
                    <a:pt x="274154" y="121043"/>
                  </a:cubicBezTo>
                  <a:cubicBezTo>
                    <a:pt x="274154" y="54198"/>
                    <a:pt x="219955" y="0"/>
                    <a:pt x="152659" y="0"/>
                  </a:cubicBezTo>
                  <a:lnTo>
                    <a:pt x="0" y="0"/>
                  </a:lnTo>
                  <a:lnTo>
                    <a:pt x="0" y="242086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18" name="Freihandform: Form 17"/>
            <p:cNvSpPr/>
            <p:nvPr/>
          </p:nvSpPr>
          <p:spPr>
            <a:xfrm>
              <a:off x="2216494" y="728506"/>
              <a:ext cx="659414" cy="663931"/>
            </a:xfrm>
            <a:custGeom>
              <a:avLst/>
              <a:gdLst>
                <a:gd name="connsiteX0" fmla="*/ 662124 w 659414"/>
                <a:gd name="connsiteY0" fmla="*/ 0 h 663930"/>
                <a:gd name="connsiteX1" fmla="*/ 662124 w 659414"/>
                <a:gd name="connsiteY1" fmla="*/ 331965 h 663930"/>
                <a:gd name="connsiteX2" fmla="*/ 331062 w 659414"/>
                <a:gd name="connsiteY2" fmla="*/ 663931 h 663930"/>
                <a:gd name="connsiteX3" fmla="*/ 0 w 659414"/>
                <a:gd name="connsiteY3" fmla="*/ 331965 h 663930"/>
                <a:gd name="connsiteX4" fmla="*/ 0 w 659414"/>
                <a:gd name="connsiteY4" fmla="*/ 0 h 663930"/>
                <a:gd name="connsiteX5" fmla="*/ 168015 w 659414"/>
                <a:gd name="connsiteY5" fmla="*/ 0 h 663930"/>
                <a:gd name="connsiteX6" fmla="*/ 168015 w 659414"/>
                <a:gd name="connsiteY6" fmla="*/ 317513 h 663930"/>
                <a:gd name="connsiteX7" fmla="*/ 331514 w 659414"/>
                <a:gd name="connsiteY7" fmla="*/ 490496 h 663930"/>
                <a:gd name="connsiteX8" fmla="*/ 495012 w 659414"/>
                <a:gd name="connsiteY8" fmla="*/ 317513 h 663930"/>
                <a:gd name="connsiteX9" fmla="*/ 495012 w 659414"/>
                <a:gd name="connsiteY9" fmla="*/ 0 h 663930"/>
                <a:gd name="connsiteX10" fmla="*/ 662124 w 659414"/>
                <a:gd name="connsiteY10" fmla="*/ 0 h 66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9414" h="663930">
                  <a:moveTo>
                    <a:pt x="662124" y="0"/>
                  </a:moveTo>
                  <a:lnTo>
                    <a:pt x="662124" y="331965"/>
                  </a:lnTo>
                  <a:cubicBezTo>
                    <a:pt x="662124" y="529790"/>
                    <a:pt x="513982" y="663931"/>
                    <a:pt x="331062" y="663931"/>
                  </a:cubicBezTo>
                  <a:cubicBezTo>
                    <a:pt x="148142" y="663931"/>
                    <a:pt x="0" y="529790"/>
                    <a:pt x="0" y="331965"/>
                  </a:cubicBezTo>
                  <a:cubicBezTo>
                    <a:pt x="0" y="303511"/>
                    <a:pt x="0" y="0"/>
                    <a:pt x="0" y="0"/>
                  </a:cubicBezTo>
                  <a:lnTo>
                    <a:pt x="168015" y="0"/>
                  </a:lnTo>
                  <a:cubicBezTo>
                    <a:pt x="168015" y="60522"/>
                    <a:pt x="168015" y="305318"/>
                    <a:pt x="168015" y="317513"/>
                  </a:cubicBezTo>
                  <a:cubicBezTo>
                    <a:pt x="168015" y="420038"/>
                    <a:pt x="241183" y="490496"/>
                    <a:pt x="331514" y="490496"/>
                  </a:cubicBezTo>
                  <a:cubicBezTo>
                    <a:pt x="421845" y="490496"/>
                    <a:pt x="495012" y="420490"/>
                    <a:pt x="495012" y="317513"/>
                  </a:cubicBezTo>
                  <a:lnTo>
                    <a:pt x="495012" y="0"/>
                  </a:lnTo>
                  <a:lnTo>
                    <a:pt x="662124" y="0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19" name="Freihandform: Form 18"/>
            <p:cNvSpPr/>
            <p:nvPr/>
          </p:nvSpPr>
          <p:spPr>
            <a:xfrm>
              <a:off x="695325" y="516229"/>
              <a:ext cx="659414" cy="858142"/>
            </a:xfrm>
            <a:custGeom>
              <a:avLst/>
              <a:gdLst>
                <a:gd name="connsiteX0" fmla="*/ 168015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8015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8015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8015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20" name="Freihandform: Form 19"/>
            <p:cNvSpPr/>
            <p:nvPr/>
          </p:nvSpPr>
          <p:spPr>
            <a:xfrm>
              <a:off x="1458619" y="516229"/>
              <a:ext cx="659414" cy="858142"/>
            </a:xfrm>
            <a:custGeom>
              <a:avLst/>
              <a:gdLst>
                <a:gd name="connsiteX0" fmla="*/ 167563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7563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7563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7563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</p:grpSp>
      <p:sp>
        <p:nvSpPr>
          <p:cNvPr id="3" name="Inhaltsplatzhalter 2"/>
          <p:cNvSpPr>
            <a:spLocks noGrp="1"/>
          </p:cNvSpPr>
          <p:nvPr>
            <p:ph sz="quarter" idx="11" hasCustomPrompt="1"/>
          </p:nvPr>
        </p:nvSpPr>
        <p:spPr>
          <a:xfrm>
            <a:off x="3545886" y="1088383"/>
            <a:ext cx="5598114" cy="3826517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23" name="Bildplatzhalter 4"/>
          <p:cNvSpPr>
            <a:spLocks noGrp="1"/>
          </p:cNvSpPr>
          <p:nvPr>
            <p:ph type="pic" sz="quarter" idx="12" hasCustomPrompt="1"/>
          </p:nvPr>
        </p:nvSpPr>
        <p:spPr>
          <a:xfrm>
            <a:off x="7092439" y="380585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24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3822275" y="385347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26" name="Bildplatzhalter 4"/>
          <p:cNvSpPr>
            <a:spLocks noGrp="1"/>
          </p:cNvSpPr>
          <p:nvPr>
            <p:ph type="pic" sz="quarter" idx="15" hasCustomPrompt="1"/>
          </p:nvPr>
        </p:nvSpPr>
        <p:spPr>
          <a:xfrm>
            <a:off x="1819555" y="4150658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522288" y="4459481"/>
            <a:ext cx="1169392" cy="274183"/>
          </a:xfrm>
        </p:spPr>
        <p:txBody>
          <a:bodyPr/>
          <a:lstStyle>
            <a:lvl1pPr marL="0" indent="0">
              <a:buNone/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Datum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elfolie mit zwei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pieren 30"/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  <a:solidFill>
            <a:schemeClr val="tx2"/>
          </a:solidFill>
        </p:grpSpPr>
        <p:sp>
          <p:nvSpPr>
            <p:cNvPr id="32" name="bk object 18"/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bk object 18"/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Holder 3"/>
            <p:cNvSpPr txBox="1"/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  <a:grpFill/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5800" rtl="0" eaLnBrk="1" latinLnBrk="0" hangingPunct="1">
                <a:defRPr sz="1000" b="1" i="0" kern="1200">
                  <a:solidFill>
                    <a:schemeClr val="bg1"/>
                  </a:solidFill>
                  <a:latin typeface="Arial" panose="020B0604020202020204"/>
                  <a:ea typeface="+mn-ea"/>
                  <a:cs typeface="Arial" panose="020B0604020202020204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3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2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0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5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4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  <a:endParaRPr lang="de-DE" spc="10" dirty="0"/>
            </a:p>
          </p:txBody>
        </p:sp>
      </p:grpSp>
      <p:sp>
        <p:nvSpPr>
          <p:cNvPr id="16" name="Titel 1"/>
          <p:cNvSpPr>
            <a:spLocks noGrp="1"/>
          </p:cNvSpPr>
          <p:nvPr>
            <p:ph type="ctrTitle" hasCustomPrompt="1"/>
          </p:nvPr>
        </p:nvSpPr>
        <p:spPr>
          <a:xfrm>
            <a:off x="526536" y="3818597"/>
            <a:ext cx="5341606" cy="567763"/>
          </a:xfrm>
        </p:spPr>
        <p:txBody>
          <a:bodyPr lIns="0" tIns="0" rIns="0" bIns="0" anchor="b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Titelfolie</a:t>
            </a:r>
            <a:endParaRPr lang="de-DE" dirty="0"/>
          </a:p>
        </p:txBody>
      </p:sp>
      <p:sp>
        <p:nvSpPr>
          <p:cNvPr id="1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26536" y="4458767"/>
            <a:ext cx="5341607" cy="27418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(bearbeiten)</a:t>
            </a:r>
            <a:endParaRPr lang="de-DE" dirty="0"/>
          </a:p>
        </p:txBody>
      </p:sp>
      <p:grpSp>
        <p:nvGrpSpPr>
          <p:cNvPr id="14" name="Grafik 6"/>
          <p:cNvGrpSpPr>
            <a:grpSpLocks noChangeAspect="1"/>
          </p:cNvGrpSpPr>
          <p:nvPr userDrawn="1"/>
        </p:nvGrpSpPr>
        <p:grpSpPr>
          <a:xfrm>
            <a:off x="522799" y="385347"/>
            <a:ext cx="1528921" cy="584196"/>
            <a:chOff x="695325" y="516229"/>
            <a:chExt cx="2556359" cy="975572"/>
          </a:xfrm>
          <a:solidFill>
            <a:schemeClr val="tx2"/>
          </a:solidFill>
        </p:grpSpPr>
        <p:sp>
          <p:nvSpPr>
            <p:cNvPr id="18" name="Freihandform: Form 17"/>
            <p:cNvSpPr/>
            <p:nvPr/>
          </p:nvSpPr>
          <p:spPr>
            <a:xfrm>
              <a:off x="2979337" y="1251070"/>
              <a:ext cx="270992" cy="239376"/>
            </a:xfrm>
            <a:custGeom>
              <a:avLst/>
              <a:gdLst>
                <a:gd name="connsiteX0" fmla="*/ 0 w 270992"/>
                <a:gd name="connsiteY0" fmla="*/ 242086 h 239376"/>
                <a:gd name="connsiteX1" fmla="*/ 152659 w 270992"/>
                <a:gd name="connsiteY1" fmla="*/ 242086 h 239376"/>
                <a:gd name="connsiteX2" fmla="*/ 274154 w 270992"/>
                <a:gd name="connsiteY2" fmla="*/ 121043 h 239376"/>
                <a:gd name="connsiteX3" fmla="*/ 152659 w 270992"/>
                <a:gd name="connsiteY3" fmla="*/ 0 h 239376"/>
                <a:gd name="connsiteX4" fmla="*/ 0 w 270992"/>
                <a:gd name="connsiteY4" fmla="*/ 0 h 239376"/>
                <a:gd name="connsiteX5" fmla="*/ 0 w 270992"/>
                <a:gd name="connsiteY5" fmla="*/ 242086 h 23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992" h="239376">
                  <a:moveTo>
                    <a:pt x="0" y="242086"/>
                  </a:moveTo>
                  <a:lnTo>
                    <a:pt x="152659" y="242086"/>
                  </a:lnTo>
                  <a:cubicBezTo>
                    <a:pt x="219955" y="242086"/>
                    <a:pt x="274154" y="187888"/>
                    <a:pt x="274154" y="121043"/>
                  </a:cubicBezTo>
                  <a:cubicBezTo>
                    <a:pt x="274154" y="54198"/>
                    <a:pt x="219955" y="0"/>
                    <a:pt x="152659" y="0"/>
                  </a:cubicBezTo>
                  <a:lnTo>
                    <a:pt x="0" y="0"/>
                  </a:lnTo>
                  <a:lnTo>
                    <a:pt x="0" y="242086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20" name="Freihandform: Form 19"/>
            <p:cNvSpPr/>
            <p:nvPr/>
          </p:nvSpPr>
          <p:spPr>
            <a:xfrm>
              <a:off x="2216494" y="728506"/>
              <a:ext cx="659414" cy="663931"/>
            </a:xfrm>
            <a:custGeom>
              <a:avLst/>
              <a:gdLst>
                <a:gd name="connsiteX0" fmla="*/ 662124 w 659414"/>
                <a:gd name="connsiteY0" fmla="*/ 0 h 663930"/>
                <a:gd name="connsiteX1" fmla="*/ 662124 w 659414"/>
                <a:gd name="connsiteY1" fmla="*/ 331965 h 663930"/>
                <a:gd name="connsiteX2" fmla="*/ 331062 w 659414"/>
                <a:gd name="connsiteY2" fmla="*/ 663931 h 663930"/>
                <a:gd name="connsiteX3" fmla="*/ 0 w 659414"/>
                <a:gd name="connsiteY3" fmla="*/ 331965 h 663930"/>
                <a:gd name="connsiteX4" fmla="*/ 0 w 659414"/>
                <a:gd name="connsiteY4" fmla="*/ 0 h 663930"/>
                <a:gd name="connsiteX5" fmla="*/ 168015 w 659414"/>
                <a:gd name="connsiteY5" fmla="*/ 0 h 663930"/>
                <a:gd name="connsiteX6" fmla="*/ 168015 w 659414"/>
                <a:gd name="connsiteY6" fmla="*/ 317513 h 663930"/>
                <a:gd name="connsiteX7" fmla="*/ 331514 w 659414"/>
                <a:gd name="connsiteY7" fmla="*/ 490496 h 663930"/>
                <a:gd name="connsiteX8" fmla="*/ 495012 w 659414"/>
                <a:gd name="connsiteY8" fmla="*/ 317513 h 663930"/>
                <a:gd name="connsiteX9" fmla="*/ 495012 w 659414"/>
                <a:gd name="connsiteY9" fmla="*/ 0 h 663930"/>
                <a:gd name="connsiteX10" fmla="*/ 662124 w 659414"/>
                <a:gd name="connsiteY10" fmla="*/ 0 h 66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9414" h="663930">
                  <a:moveTo>
                    <a:pt x="662124" y="0"/>
                  </a:moveTo>
                  <a:lnTo>
                    <a:pt x="662124" y="331965"/>
                  </a:lnTo>
                  <a:cubicBezTo>
                    <a:pt x="662124" y="529790"/>
                    <a:pt x="513982" y="663931"/>
                    <a:pt x="331062" y="663931"/>
                  </a:cubicBezTo>
                  <a:cubicBezTo>
                    <a:pt x="148142" y="663931"/>
                    <a:pt x="0" y="529790"/>
                    <a:pt x="0" y="331965"/>
                  </a:cubicBezTo>
                  <a:cubicBezTo>
                    <a:pt x="0" y="303511"/>
                    <a:pt x="0" y="0"/>
                    <a:pt x="0" y="0"/>
                  </a:cubicBezTo>
                  <a:lnTo>
                    <a:pt x="168015" y="0"/>
                  </a:lnTo>
                  <a:cubicBezTo>
                    <a:pt x="168015" y="60522"/>
                    <a:pt x="168015" y="305318"/>
                    <a:pt x="168015" y="317513"/>
                  </a:cubicBezTo>
                  <a:cubicBezTo>
                    <a:pt x="168015" y="420038"/>
                    <a:pt x="241183" y="490496"/>
                    <a:pt x="331514" y="490496"/>
                  </a:cubicBezTo>
                  <a:cubicBezTo>
                    <a:pt x="421845" y="490496"/>
                    <a:pt x="495012" y="420490"/>
                    <a:pt x="495012" y="317513"/>
                  </a:cubicBezTo>
                  <a:lnTo>
                    <a:pt x="495012" y="0"/>
                  </a:lnTo>
                  <a:lnTo>
                    <a:pt x="662124" y="0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21" name="Freihandform: Form 20"/>
            <p:cNvSpPr/>
            <p:nvPr/>
          </p:nvSpPr>
          <p:spPr>
            <a:xfrm>
              <a:off x="695325" y="516229"/>
              <a:ext cx="659414" cy="858142"/>
            </a:xfrm>
            <a:custGeom>
              <a:avLst/>
              <a:gdLst>
                <a:gd name="connsiteX0" fmla="*/ 168015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8015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8015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8015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24" name="Freihandform: Form 23"/>
            <p:cNvSpPr/>
            <p:nvPr/>
          </p:nvSpPr>
          <p:spPr>
            <a:xfrm>
              <a:off x="1458619" y="516229"/>
              <a:ext cx="659414" cy="858142"/>
            </a:xfrm>
            <a:custGeom>
              <a:avLst/>
              <a:gdLst>
                <a:gd name="connsiteX0" fmla="*/ 167563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7563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7563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7563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</p:grpSp>
      <p:sp>
        <p:nvSpPr>
          <p:cNvPr id="3" name="Inhaltsplatzhalter 2"/>
          <p:cNvSpPr>
            <a:spLocks noGrp="1"/>
          </p:cNvSpPr>
          <p:nvPr>
            <p:ph sz="quarter" idx="13" hasCustomPrompt="1"/>
          </p:nvPr>
        </p:nvSpPr>
        <p:spPr>
          <a:xfrm>
            <a:off x="0" y="1422399"/>
            <a:ext cx="6678234" cy="2396196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4" hasCustomPrompt="1"/>
          </p:nvPr>
        </p:nvSpPr>
        <p:spPr>
          <a:xfrm>
            <a:off x="6740999" y="1422400"/>
            <a:ext cx="2403000" cy="2396196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23" name="Bildplatzhalter 4"/>
          <p:cNvSpPr>
            <a:spLocks noGrp="1"/>
          </p:cNvSpPr>
          <p:nvPr>
            <p:ph type="pic" sz="quarter" idx="11" hasCustomPrompt="1"/>
          </p:nvPr>
        </p:nvSpPr>
        <p:spPr>
          <a:xfrm>
            <a:off x="7092439" y="380585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25" name="Bildplatzhalter 4"/>
          <p:cNvSpPr>
            <a:spLocks noGrp="1"/>
          </p:cNvSpPr>
          <p:nvPr>
            <p:ph type="pic" sz="quarter" idx="12" hasCustomPrompt="1"/>
          </p:nvPr>
        </p:nvSpPr>
        <p:spPr>
          <a:xfrm>
            <a:off x="3822275" y="385347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26" name="Bildplatzhalter 4"/>
          <p:cNvSpPr>
            <a:spLocks noGrp="1"/>
          </p:cNvSpPr>
          <p:nvPr>
            <p:ph type="pic" sz="quarter" idx="15" hasCustomPrompt="1"/>
          </p:nvPr>
        </p:nvSpPr>
        <p:spPr>
          <a:xfrm>
            <a:off x="5940153" y="4159763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27" name="Bildplatzhalt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16352" y="4150337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29" name="Textplatzhalt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7596335" y="4467117"/>
            <a:ext cx="1021127" cy="274183"/>
          </a:xfrm>
        </p:spPr>
        <p:txBody>
          <a:bodyPr/>
          <a:lstStyle>
            <a:lvl1pPr marL="0" indent="0" algn="r">
              <a:buNone/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Datum</a:t>
            </a:r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Inhaltsverzeichnis (bearbeiten)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" hasCustomPrompt="1"/>
          </p:nvPr>
        </p:nvSpPr>
        <p:spPr>
          <a:xfrm>
            <a:off x="5488102" y="1422400"/>
            <a:ext cx="3655898" cy="34925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521550" y="1422399"/>
            <a:ext cx="4586288" cy="3492500"/>
          </a:xfrm>
        </p:spPr>
        <p:txBody>
          <a:bodyPr>
            <a:noAutofit/>
          </a:bodyPr>
          <a:lstStyle>
            <a:lvl1pPr marL="295275" indent="-295275">
              <a:spcBef>
                <a:spcPts val="1200"/>
              </a:spcBef>
              <a:buFont typeface="+mj-lt"/>
              <a:buAutoNum type="arabicPeriod"/>
              <a:defRPr/>
            </a:lvl1pPr>
            <a:lvl2pPr>
              <a:defRPr/>
            </a:lvl2pPr>
          </a:lstStyle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(ohne Untertit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Inhalt ohne Untertitel (bearbeiten)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21550" y="1422399"/>
            <a:ext cx="8096250" cy="3492500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Inhalt (bearbeiten)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21550" y="1422399"/>
            <a:ext cx="8101012" cy="3492500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2" Type="http://schemas.openxmlformats.org/officeDocument/2006/relationships/theme" Target="../theme/theme1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</p:grpSpPr>
        <p:sp>
          <p:nvSpPr>
            <p:cNvPr id="55" name="bk object 18"/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bk object 18"/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Holder 3"/>
            <p:cNvSpPr txBox="1"/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5800" rtl="0" eaLnBrk="1" latinLnBrk="0" hangingPunct="1">
                <a:defRPr sz="1000" b="1" i="0" kern="1200">
                  <a:solidFill>
                    <a:schemeClr val="bg1"/>
                  </a:solidFill>
                  <a:latin typeface="Arial" panose="020B0604020202020204"/>
                  <a:ea typeface="+mn-ea"/>
                  <a:cs typeface="Arial" panose="020B0604020202020204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3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2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0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5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4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  <a:endParaRPr lang="de-DE" spc="10" dirty="0"/>
            </a:p>
          </p:txBody>
        </p:sp>
      </p:grp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>
          <a:xfrm>
            <a:off x="526594" y="330910"/>
            <a:ext cx="6826772" cy="45232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dirty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521550" y="1422399"/>
            <a:ext cx="8100956" cy="3423465"/>
          </a:xfrm>
          <a:prstGeom prst="rect">
            <a:avLst/>
          </a:prstGeom>
        </p:spPr>
        <p:txBody>
          <a:bodyPr vert="horz" lIns="0" tIns="7200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3"/>
            <a:r>
              <a:rPr lang="de-DE" dirty="0"/>
              <a:t>Vierte Ebene</a:t>
            </a:r>
            <a:endParaRPr lang="de-DE" dirty="0"/>
          </a:p>
          <a:p>
            <a:pPr lvl="4"/>
            <a:r>
              <a:rPr lang="de-DE" dirty="0"/>
              <a:t>Fünfte Ebene</a:t>
            </a:r>
            <a:endParaRPr lang="de-DE" dirty="0"/>
          </a:p>
          <a:p>
            <a:pPr lvl="5"/>
            <a:r>
              <a:rPr lang="de-DE" dirty="0"/>
              <a:t>Sechste Ebene</a:t>
            </a:r>
            <a:endParaRPr lang="de-DE" dirty="0"/>
          </a:p>
          <a:p>
            <a:pPr lvl="6"/>
            <a:r>
              <a:rPr lang="de-DE" dirty="0"/>
              <a:t>Siebte Ebene</a:t>
            </a:r>
            <a:endParaRPr lang="de-DE" dirty="0"/>
          </a:p>
          <a:p>
            <a:pPr lvl="7"/>
            <a:r>
              <a:rPr lang="de-DE" dirty="0"/>
              <a:t>Achte Ebene</a:t>
            </a:r>
            <a:endParaRPr lang="de-DE" dirty="0"/>
          </a:p>
          <a:p>
            <a:pPr lvl="8"/>
            <a:r>
              <a:rPr lang="de-DE" dirty="0"/>
              <a:t>Neunte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35496" y="4975579"/>
            <a:ext cx="337406" cy="1486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628650" y="4975579"/>
            <a:ext cx="7129704" cy="1486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521551" y="974732"/>
            <a:ext cx="5634625" cy="0"/>
          </a:xfrm>
          <a:prstGeom prst="line">
            <a:avLst/>
          </a:prstGeom>
          <a:ln w="19050">
            <a:solidFill>
              <a:srgbClr val="CCDD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afik 9"/>
          <p:cNvGrpSpPr/>
          <p:nvPr userDrawn="1"/>
        </p:nvGrpSpPr>
        <p:grpSpPr>
          <a:xfrm>
            <a:off x="7741437" y="394294"/>
            <a:ext cx="1049330" cy="621121"/>
            <a:chOff x="10321916" y="525077"/>
            <a:chExt cx="1399106" cy="827140"/>
          </a:xfrm>
          <a:solidFill>
            <a:schemeClr val="accent1"/>
          </a:solidFill>
        </p:grpSpPr>
        <p:grpSp>
          <p:nvGrpSpPr>
            <p:cNvPr id="20" name="Grafik 9"/>
            <p:cNvGrpSpPr/>
            <p:nvPr/>
          </p:nvGrpSpPr>
          <p:grpSpPr>
            <a:xfrm>
              <a:off x="10321916" y="525077"/>
              <a:ext cx="1179212" cy="575107"/>
              <a:chOff x="10321916" y="525077"/>
              <a:chExt cx="1179212" cy="575107"/>
            </a:xfrm>
            <a:solidFill>
              <a:schemeClr val="accent1"/>
            </a:solidFill>
          </p:grpSpPr>
          <p:sp>
            <p:nvSpPr>
              <p:cNvPr id="21" name="Freihandform: Form 20"/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>
                  <a:gd name="connsiteX0" fmla="*/ 358113 w 357629"/>
                  <a:gd name="connsiteY0" fmla="*/ 0 h 357629"/>
                  <a:gd name="connsiteX1" fmla="*/ 358113 w 357629"/>
                  <a:gd name="connsiteY1" fmla="*/ 179540 h 357629"/>
                  <a:gd name="connsiteX2" fmla="*/ 179057 w 357629"/>
                  <a:gd name="connsiteY2" fmla="*/ 359080 h 357629"/>
                  <a:gd name="connsiteX3" fmla="*/ 0 w 357629"/>
                  <a:gd name="connsiteY3" fmla="*/ 179540 h 357629"/>
                  <a:gd name="connsiteX4" fmla="*/ 0 w 357629"/>
                  <a:gd name="connsiteY4" fmla="*/ 0 h 357629"/>
                  <a:gd name="connsiteX5" fmla="*/ 90857 w 357629"/>
                  <a:gd name="connsiteY5" fmla="*/ 0 h 357629"/>
                  <a:gd name="connsiteX6" fmla="*/ 90857 w 357629"/>
                  <a:gd name="connsiteY6" fmla="*/ 171807 h 357629"/>
                  <a:gd name="connsiteX7" fmla="*/ 179057 w 357629"/>
                  <a:gd name="connsiteY7" fmla="*/ 265323 h 357629"/>
                  <a:gd name="connsiteX8" fmla="*/ 267256 w 357629"/>
                  <a:gd name="connsiteY8" fmla="*/ 171807 h 357629"/>
                  <a:gd name="connsiteX9" fmla="*/ 267256 w 357629"/>
                  <a:gd name="connsiteY9" fmla="*/ 0 h 357629"/>
                  <a:gd name="connsiteX10" fmla="*/ 358113 w 357629"/>
                  <a:gd name="connsiteY10" fmla="*/ 0 h 35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7629" h="357629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0"/>
              </a:p>
            </p:txBody>
          </p:sp>
          <p:sp>
            <p:nvSpPr>
              <p:cNvPr id="22" name="Freihandform: Form 21"/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0" dirty="0"/>
              </a:p>
            </p:txBody>
          </p:sp>
          <p:sp>
            <p:nvSpPr>
              <p:cNvPr id="23" name="Freihandform: Form 22"/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0"/>
              </a:p>
            </p:txBody>
          </p:sp>
          <p:sp>
            <p:nvSpPr>
              <p:cNvPr id="24" name="Freihandform: Form 23"/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0"/>
              </a:p>
            </p:txBody>
          </p:sp>
          <p:sp>
            <p:nvSpPr>
              <p:cNvPr id="25" name="Freihandform: Form 24"/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0"/>
              </a:p>
            </p:txBody>
          </p:sp>
          <p:sp>
            <p:nvSpPr>
              <p:cNvPr id="26" name="Freihandform: Form 25"/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0"/>
              </a:p>
            </p:txBody>
          </p:sp>
        </p:grpSp>
        <p:sp>
          <p:nvSpPr>
            <p:cNvPr id="27" name="Freihandform: Form 26"/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>
                <a:gd name="connsiteX0" fmla="*/ 49053 w 57994"/>
                <a:gd name="connsiteY0" fmla="*/ 0 h 77325"/>
                <a:gd name="connsiteX1" fmla="*/ 49053 w 57994"/>
                <a:gd name="connsiteY1" fmla="*/ 34071 h 77325"/>
                <a:gd name="connsiteX2" fmla="*/ 10149 w 57994"/>
                <a:gd name="connsiteY2" fmla="*/ 34071 h 77325"/>
                <a:gd name="connsiteX3" fmla="*/ 10149 w 57994"/>
                <a:gd name="connsiteY3" fmla="*/ 0 h 77325"/>
                <a:gd name="connsiteX4" fmla="*/ 0 w 57994"/>
                <a:gd name="connsiteY4" fmla="*/ 0 h 77325"/>
                <a:gd name="connsiteX5" fmla="*/ 0 w 57994"/>
                <a:gd name="connsiteY5" fmla="*/ 78292 h 77325"/>
                <a:gd name="connsiteX6" fmla="*/ 10149 w 57994"/>
                <a:gd name="connsiteY6" fmla="*/ 78292 h 77325"/>
                <a:gd name="connsiteX7" fmla="*/ 10149 w 57994"/>
                <a:gd name="connsiteY7" fmla="*/ 40837 h 77325"/>
                <a:gd name="connsiteX8" fmla="*/ 49053 w 57994"/>
                <a:gd name="connsiteY8" fmla="*/ 40837 h 77325"/>
                <a:gd name="connsiteX9" fmla="*/ 49053 w 57994"/>
                <a:gd name="connsiteY9" fmla="*/ 78292 h 77325"/>
                <a:gd name="connsiteX10" fmla="*/ 58961 w 57994"/>
                <a:gd name="connsiteY10" fmla="*/ 78292 h 77325"/>
                <a:gd name="connsiteX11" fmla="*/ 58961 w 57994"/>
                <a:gd name="connsiteY11" fmla="*/ 0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de-DE" sz="1350"/>
            </a:p>
          </p:txBody>
        </p:sp>
        <p:sp>
          <p:nvSpPr>
            <p:cNvPr id="28" name="Freihandform: Form 27"/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6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de-DE" sz="1350"/>
            </a:p>
          </p:txBody>
        </p:sp>
        <p:sp>
          <p:nvSpPr>
            <p:cNvPr id="29" name="Freihandform: Form 28"/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de-DE" sz="1350"/>
            </a:p>
          </p:txBody>
        </p:sp>
        <p:grpSp>
          <p:nvGrpSpPr>
            <p:cNvPr id="30" name="Grafik 9"/>
            <p:cNvGrpSpPr/>
            <p:nvPr/>
          </p:nvGrpSpPr>
          <p:grpSpPr>
            <a:xfrm>
              <a:off x="10496140" y="1110575"/>
              <a:ext cx="101490" cy="55578"/>
              <a:chOff x="10496140" y="1110575"/>
              <a:chExt cx="101490" cy="55578"/>
            </a:xfrm>
            <a:solidFill>
              <a:srgbClr val="000000"/>
            </a:solidFill>
          </p:grpSpPr>
          <p:sp>
            <p:nvSpPr>
              <p:cNvPr id="31" name="Freihandform: Form 30"/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0"/>
              </a:p>
            </p:txBody>
          </p:sp>
          <p:sp>
            <p:nvSpPr>
              <p:cNvPr id="32" name="Freihandform: Form 31"/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>
                  <a:gd name="connsiteX0" fmla="*/ 1208 w 33829"/>
                  <a:gd name="connsiteY0" fmla="*/ 56544 h 55577"/>
                  <a:gd name="connsiteX1" fmla="*/ 10632 w 33829"/>
                  <a:gd name="connsiteY1" fmla="*/ 56544 h 55577"/>
                  <a:gd name="connsiteX2" fmla="*/ 10632 w 33829"/>
                  <a:gd name="connsiteY2" fmla="*/ 29964 h 55577"/>
                  <a:gd name="connsiteX3" fmla="*/ 10874 w 33829"/>
                  <a:gd name="connsiteY3" fmla="*/ 24406 h 55577"/>
                  <a:gd name="connsiteX4" fmla="*/ 11599 w 33829"/>
                  <a:gd name="connsiteY4" fmla="*/ 19090 h 55577"/>
                  <a:gd name="connsiteX5" fmla="*/ 15707 w 33829"/>
                  <a:gd name="connsiteY5" fmla="*/ 10391 h 55577"/>
                  <a:gd name="connsiteX6" fmla="*/ 21748 w 33829"/>
                  <a:gd name="connsiteY6" fmla="*/ 7008 h 55577"/>
                  <a:gd name="connsiteX7" fmla="*/ 27789 w 33829"/>
                  <a:gd name="connsiteY7" fmla="*/ 13049 h 55577"/>
                  <a:gd name="connsiteX8" fmla="*/ 36005 w 33829"/>
                  <a:gd name="connsiteY8" fmla="*/ 10149 h 55577"/>
                  <a:gd name="connsiteX9" fmla="*/ 34796 w 33829"/>
                  <a:gd name="connsiteY9" fmla="*/ 5316 h 55577"/>
                  <a:gd name="connsiteX10" fmla="*/ 32380 w 33829"/>
                  <a:gd name="connsiteY10" fmla="*/ 2175 h 55577"/>
                  <a:gd name="connsiteX11" fmla="*/ 28997 w 33829"/>
                  <a:gd name="connsiteY11" fmla="*/ 483 h 55577"/>
                  <a:gd name="connsiteX12" fmla="*/ 25614 w 33829"/>
                  <a:gd name="connsiteY12" fmla="*/ 0 h 55577"/>
                  <a:gd name="connsiteX13" fmla="*/ 16915 w 33829"/>
                  <a:gd name="connsiteY13" fmla="*/ 2658 h 55577"/>
                  <a:gd name="connsiteX14" fmla="*/ 10632 w 33829"/>
                  <a:gd name="connsiteY14" fmla="*/ 10149 h 55577"/>
                  <a:gd name="connsiteX15" fmla="*/ 9424 w 33829"/>
                  <a:gd name="connsiteY15" fmla="*/ 483 h 55577"/>
                  <a:gd name="connsiteX16" fmla="*/ 0 w 33829"/>
                  <a:gd name="connsiteY16" fmla="*/ 1450 h 55577"/>
                  <a:gd name="connsiteX17" fmla="*/ 242 w 33829"/>
                  <a:gd name="connsiteY17" fmla="*/ 3625 h 55577"/>
                  <a:gd name="connsiteX18" fmla="*/ 725 w 33829"/>
                  <a:gd name="connsiteY18" fmla="*/ 7249 h 55577"/>
                  <a:gd name="connsiteX19" fmla="*/ 967 w 33829"/>
                  <a:gd name="connsiteY19" fmla="*/ 11357 h 55577"/>
                  <a:gd name="connsiteX20" fmla="*/ 1208 w 33829"/>
                  <a:gd name="connsiteY20" fmla="*/ 15465 h 55577"/>
                  <a:gd name="connsiteX21" fmla="*/ 1208 w 33829"/>
                  <a:gd name="connsiteY21" fmla="*/ 56544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829" h="55577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0"/>
              </a:p>
            </p:txBody>
          </p:sp>
        </p:grpSp>
        <p:sp>
          <p:nvSpPr>
            <p:cNvPr id="33" name="Freihandform: Form 32"/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de-DE" sz="1350"/>
            </a:p>
          </p:txBody>
        </p:sp>
        <p:grpSp>
          <p:nvGrpSpPr>
            <p:cNvPr id="34" name="Grafik 9"/>
            <p:cNvGrpSpPr/>
            <p:nvPr/>
          </p:nvGrpSpPr>
          <p:grpSpPr>
            <a:xfrm>
              <a:off x="10639675" y="1081336"/>
              <a:ext cx="106322" cy="86991"/>
              <a:chOff x="10639675" y="1081336"/>
              <a:chExt cx="106322" cy="86991"/>
            </a:xfrm>
            <a:solidFill>
              <a:srgbClr val="000000"/>
            </a:solidFill>
          </p:grpSpPr>
          <p:sp>
            <p:nvSpPr>
              <p:cNvPr id="35" name="Freihandform: Form 34"/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>
                  <a:gd name="connsiteX0" fmla="*/ 41804 w 45911"/>
                  <a:gd name="connsiteY0" fmla="*/ 44462 h 57994"/>
                  <a:gd name="connsiteX1" fmla="*/ 33830 w 45911"/>
                  <a:gd name="connsiteY1" fmla="*/ 50261 h 57994"/>
                  <a:gd name="connsiteX2" fmla="*/ 26581 w 45911"/>
                  <a:gd name="connsiteY2" fmla="*/ 51711 h 57994"/>
                  <a:gd name="connsiteX3" fmla="*/ 18848 w 45911"/>
                  <a:gd name="connsiteY3" fmla="*/ 50020 h 57994"/>
                  <a:gd name="connsiteX4" fmla="*/ 13774 w 45911"/>
                  <a:gd name="connsiteY4" fmla="*/ 45187 h 57994"/>
                  <a:gd name="connsiteX5" fmla="*/ 11116 w 45911"/>
                  <a:gd name="connsiteY5" fmla="*/ 38179 h 57994"/>
                  <a:gd name="connsiteX6" fmla="*/ 10391 w 45911"/>
                  <a:gd name="connsiteY6" fmla="*/ 30205 h 57994"/>
                  <a:gd name="connsiteX7" fmla="*/ 11357 w 45911"/>
                  <a:gd name="connsiteY7" fmla="*/ 21748 h 57994"/>
                  <a:gd name="connsiteX8" fmla="*/ 14257 w 45911"/>
                  <a:gd name="connsiteY8" fmla="*/ 14015 h 57994"/>
                  <a:gd name="connsiteX9" fmla="*/ 19331 w 45911"/>
                  <a:gd name="connsiteY9" fmla="*/ 8457 h 57994"/>
                  <a:gd name="connsiteX10" fmla="*/ 26822 w 45911"/>
                  <a:gd name="connsiteY10" fmla="*/ 6283 h 57994"/>
                  <a:gd name="connsiteX11" fmla="*/ 34555 w 45911"/>
                  <a:gd name="connsiteY11" fmla="*/ 7733 h 57994"/>
                  <a:gd name="connsiteX12" fmla="*/ 39629 w 45911"/>
                  <a:gd name="connsiteY12" fmla="*/ 11599 h 57994"/>
                  <a:gd name="connsiteX13" fmla="*/ 44462 w 45911"/>
                  <a:gd name="connsiteY13" fmla="*/ 4350 h 57994"/>
                  <a:gd name="connsiteX14" fmla="*/ 36488 w 45911"/>
                  <a:gd name="connsiteY14" fmla="*/ 967 h 57994"/>
                  <a:gd name="connsiteX15" fmla="*/ 28030 w 45911"/>
                  <a:gd name="connsiteY15" fmla="*/ 0 h 57994"/>
                  <a:gd name="connsiteX16" fmla="*/ 16432 w 45911"/>
                  <a:gd name="connsiteY16" fmla="*/ 2175 h 57994"/>
                  <a:gd name="connsiteX17" fmla="*/ 7491 w 45911"/>
                  <a:gd name="connsiteY17" fmla="*/ 8216 h 57994"/>
                  <a:gd name="connsiteX18" fmla="*/ 1933 w 45911"/>
                  <a:gd name="connsiteY18" fmla="*/ 17640 h 57994"/>
                  <a:gd name="connsiteX19" fmla="*/ 0 w 45911"/>
                  <a:gd name="connsiteY19" fmla="*/ 29722 h 57994"/>
                  <a:gd name="connsiteX20" fmla="*/ 7008 w 45911"/>
                  <a:gd name="connsiteY20" fmla="*/ 50986 h 57994"/>
                  <a:gd name="connsiteX21" fmla="*/ 26581 w 45911"/>
                  <a:gd name="connsiteY21" fmla="*/ 58236 h 57994"/>
                  <a:gd name="connsiteX22" fmla="*/ 31172 w 45911"/>
                  <a:gd name="connsiteY22" fmla="*/ 57752 h 57994"/>
                  <a:gd name="connsiteX23" fmla="*/ 36246 w 45911"/>
                  <a:gd name="connsiteY23" fmla="*/ 56303 h 57994"/>
                  <a:gd name="connsiteX24" fmla="*/ 41321 w 45911"/>
                  <a:gd name="connsiteY24" fmla="*/ 53403 h 57994"/>
                  <a:gd name="connsiteX25" fmla="*/ 46154 w 45911"/>
                  <a:gd name="connsiteY25" fmla="*/ 48328 h 57994"/>
                  <a:gd name="connsiteX26" fmla="*/ 41804 w 45911"/>
                  <a:gd name="connsiteY26" fmla="*/ 44462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911" h="57994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0"/>
              </a:p>
            </p:txBody>
          </p:sp>
          <p:sp>
            <p:nvSpPr>
              <p:cNvPr id="36" name="Freihandform: Form 35"/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>
                  <a:gd name="connsiteX0" fmla="*/ 9907 w 45911"/>
                  <a:gd name="connsiteY0" fmla="*/ 0 h 84574"/>
                  <a:gd name="connsiteX1" fmla="*/ 0 w 45911"/>
                  <a:gd name="connsiteY1" fmla="*/ 0 h 84574"/>
                  <a:gd name="connsiteX2" fmla="*/ 0 w 45911"/>
                  <a:gd name="connsiteY2" fmla="*/ 86266 h 84574"/>
                  <a:gd name="connsiteX3" fmla="*/ 9907 w 45911"/>
                  <a:gd name="connsiteY3" fmla="*/ 86266 h 84574"/>
                  <a:gd name="connsiteX4" fmla="*/ 9907 w 45911"/>
                  <a:gd name="connsiteY4" fmla="*/ 55094 h 84574"/>
                  <a:gd name="connsiteX5" fmla="*/ 11116 w 45911"/>
                  <a:gd name="connsiteY5" fmla="*/ 47845 h 84574"/>
                  <a:gd name="connsiteX6" fmla="*/ 14499 w 45911"/>
                  <a:gd name="connsiteY6" fmla="*/ 42046 h 84574"/>
                  <a:gd name="connsiteX7" fmla="*/ 19331 w 45911"/>
                  <a:gd name="connsiteY7" fmla="*/ 38179 h 84574"/>
                  <a:gd name="connsiteX8" fmla="*/ 25614 w 45911"/>
                  <a:gd name="connsiteY8" fmla="*/ 36730 h 84574"/>
                  <a:gd name="connsiteX9" fmla="*/ 31655 w 45911"/>
                  <a:gd name="connsiteY9" fmla="*/ 37696 h 84574"/>
                  <a:gd name="connsiteX10" fmla="*/ 35280 w 45911"/>
                  <a:gd name="connsiteY10" fmla="*/ 40596 h 84574"/>
                  <a:gd name="connsiteX11" fmla="*/ 36971 w 45911"/>
                  <a:gd name="connsiteY11" fmla="*/ 45187 h 84574"/>
                  <a:gd name="connsiteX12" fmla="*/ 37454 w 45911"/>
                  <a:gd name="connsiteY12" fmla="*/ 51470 h 84574"/>
                  <a:gd name="connsiteX13" fmla="*/ 37454 w 45911"/>
                  <a:gd name="connsiteY13" fmla="*/ 86024 h 84574"/>
                  <a:gd name="connsiteX14" fmla="*/ 47362 w 45911"/>
                  <a:gd name="connsiteY14" fmla="*/ 86024 h 84574"/>
                  <a:gd name="connsiteX15" fmla="*/ 47362 w 45911"/>
                  <a:gd name="connsiteY15" fmla="*/ 51470 h 84574"/>
                  <a:gd name="connsiteX16" fmla="*/ 46879 w 45911"/>
                  <a:gd name="connsiteY16" fmla="*/ 43012 h 84574"/>
                  <a:gd name="connsiteX17" fmla="*/ 44704 w 45911"/>
                  <a:gd name="connsiteY17" fmla="*/ 36005 h 84574"/>
                  <a:gd name="connsiteX18" fmla="*/ 38904 w 45911"/>
                  <a:gd name="connsiteY18" fmla="*/ 31172 h 84574"/>
                  <a:gd name="connsiteX19" fmla="*/ 28272 w 45911"/>
                  <a:gd name="connsiteY19" fmla="*/ 29239 h 84574"/>
                  <a:gd name="connsiteX20" fmla="*/ 20781 w 45911"/>
                  <a:gd name="connsiteY20" fmla="*/ 30447 h 84574"/>
                  <a:gd name="connsiteX21" fmla="*/ 15465 w 45911"/>
                  <a:gd name="connsiteY21" fmla="*/ 33347 h 84574"/>
                  <a:gd name="connsiteX22" fmla="*/ 12082 w 45911"/>
                  <a:gd name="connsiteY22" fmla="*/ 36730 h 84574"/>
                  <a:gd name="connsiteX23" fmla="*/ 10149 w 45911"/>
                  <a:gd name="connsiteY23" fmla="*/ 39388 h 84574"/>
                  <a:gd name="connsiteX24" fmla="*/ 10149 w 45911"/>
                  <a:gd name="connsiteY24" fmla="*/ 0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5911" h="84574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0"/>
              </a:p>
            </p:txBody>
          </p:sp>
        </p:grpSp>
        <p:sp>
          <p:nvSpPr>
            <p:cNvPr id="37" name="Freihandform: Form 36"/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>
                <a:gd name="connsiteX0" fmla="*/ 10149 w 57994"/>
                <a:gd name="connsiteY0" fmla="*/ 78292 h 77325"/>
                <a:gd name="connsiteX1" fmla="*/ 10149 w 57994"/>
                <a:gd name="connsiteY1" fmla="*/ 40837 h 77325"/>
                <a:gd name="connsiteX2" fmla="*/ 48812 w 57994"/>
                <a:gd name="connsiteY2" fmla="*/ 40837 h 77325"/>
                <a:gd name="connsiteX3" fmla="*/ 48812 w 57994"/>
                <a:gd name="connsiteY3" fmla="*/ 78292 h 77325"/>
                <a:gd name="connsiteX4" fmla="*/ 58961 w 57994"/>
                <a:gd name="connsiteY4" fmla="*/ 78292 h 77325"/>
                <a:gd name="connsiteX5" fmla="*/ 58961 w 57994"/>
                <a:gd name="connsiteY5" fmla="*/ 0 h 77325"/>
                <a:gd name="connsiteX6" fmla="*/ 48812 w 57994"/>
                <a:gd name="connsiteY6" fmla="*/ 0 h 77325"/>
                <a:gd name="connsiteX7" fmla="*/ 48812 w 57994"/>
                <a:gd name="connsiteY7" fmla="*/ 34071 h 77325"/>
                <a:gd name="connsiteX8" fmla="*/ 10149 w 57994"/>
                <a:gd name="connsiteY8" fmla="*/ 34071 h 77325"/>
                <a:gd name="connsiteX9" fmla="*/ 10149 w 57994"/>
                <a:gd name="connsiteY9" fmla="*/ 0 h 77325"/>
                <a:gd name="connsiteX10" fmla="*/ 0 w 57994"/>
                <a:gd name="connsiteY10" fmla="*/ 0 h 77325"/>
                <a:gd name="connsiteX11" fmla="*/ 0 w 57994"/>
                <a:gd name="connsiteY11" fmla="*/ 78292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de-DE" sz="1350"/>
            </a:p>
          </p:txBody>
        </p:sp>
        <p:sp>
          <p:nvSpPr>
            <p:cNvPr id="38" name="Freihandform: Form 37"/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5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de-DE" sz="1350"/>
            </a:p>
          </p:txBody>
        </p:sp>
        <p:sp>
          <p:nvSpPr>
            <p:cNvPr id="39" name="Freihandform: Form 38"/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de-DE" sz="1350"/>
            </a:p>
          </p:txBody>
        </p:sp>
        <p:grpSp>
          <p:nvGrpSpPr>
            <p:cNvPr id="40" name="Grafik 9"/>
            <p:cNvGrpSpPr/>
            <p:nvPr/>
          </p:nvGrpSpPr>
          <p:grpSpPr>
            <a:xfrm>
              <a:off x="10321916" y="1110575"/>
              <a:ext cx="1399106" cy="241642"/>
              <a:chOff x="10321916" y="1110575"/>
              <a:chExt cx="1399106" cy="241642"/>
            </a:xfrm>
            <a:solidFill>
              <a:schemeClr val="accent1"/>
            </a:solidFill>
          </p:grpSpPr>
          <p:sp>
            <p:nvSpPr>
              <p:cNvPr id="41" name="Freihandform: Form 40"/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0"/>
              </a:p>
            </p:txBody>
          </p:sp>
          <p:sp>
            <p:nvSpPr>
              <p:cNvPr id="42" name="Freihandform: Form 41"/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>
                  <a:gd name="connsiteX0" fmla="*/ 9907 w 48328"/>
                  <a:gd name="connsiteY0" fmla="*/ 24647 h 57994"/>
                  <a:gd name="connsiteX1" fmla="*/ 11599 w 48328"/>
                  <a:gd name="connsiteY1" fmla="*/ 17640 h 57994"/>
                  <a:gd name="connsiteX2" fmla="*/ 14740 w 48328"/>
                  <a:gd name="connsiteY2" fmla="*/ 11840 h 57994"/>
                  <a:gd name="connsiteX3" fmla="*/ 19331 w 48328"/>
                  <a:gd name="connsiteY3" fmla="*/ 7733 h 57994"/>
                  <a:gd name="connsiteX4" fmla="*/ 25372 w 48328"/>
                  <a:gd name="connsiteY4" fmla="*/ 6283 h 57994"/>
                  <a:gd name="connsiteX5" fmla="*/ 33830 w 48328"/>
                  <a:gd name="connsiteY5" fmla="*/ 10874 h 57994"/>
                  <a:gd name="connsiteX6" fmla="*/ 36971 w 48328"/>
                  <a:gd name="connsiteY6" fmla="*/ 22956 h 57994"/>
                  <a:gd name="connsiteX7" fmla="*/ 36971 w 48328"/>
                  <a:gd name="connsiteY7" fmla="*/ 24889 h 57994"/>
                  <a:gd name="connsiteX8" fmla="*/ 9907 w 48328"/>
                  <a:gd name="connsiteY8" fmla="*/ 24889 h 57994"/>
                  <a:gd name="connsiteX9" fmla="*/ 9666 w 48328"/>
                  <a:gd name="connsiteY9" fmla="*/ 30930 h 57994"/>
                  <a:gd name="connsiteX10" fmla="*/ 47120 w 48328"/>
                  <a:gd name="connsiteY10" fmla="*/ 30930 h 57994"/>
                  <a:gd name="connsiteX11" fmla="*/ 47120 w 48328"/>
                  <a:gd name="connsiteY11" fmla="*/ 25372 h 57994"/>
                  <a:gd name="connsiteX12" fmla="*/ 46154 w 48328"/>
                  <a:gd name="connsiteY12" fmla="*/ 16190 h 57994"/>
                  <a:gd name="connsiteX13" fmla="*/ 42529 w 48328"/>
                  <a:gd name="connsiteY13" fmla="*/ 7974 h 57994"/>
                  <a:gd name="connsiteX14" fmla="*/ 35763 w 48328"/>
                  <a:gd name="connsiteY14" fmla="*/ 2175 h 57994"/>
                  <a:gd name="connsiteX15" fmla="*/ 25131 w 48328"/>
                  <a:gd name="connsiteY15" fmla="*/ 0 h 57994"/>
                  <a:gd name="connsiteX16" fmla="*/ 15223 w 48328"/>
                  <a:gd name="connsiteY16" fmla="*/ 2175 h 57994"/>
                  <a:gd name="connsiteX17" fmla="*/ 7249 w 48328"/>
                  <a:gd name="connsiteY17" fmla="*/ 8216 h 57994"/>
                  <a:gd name="connsiteX18" fmla="*/ 1933 w 48328"/>
                  <a:gd name="connsiteY18" fmla="*/ 17398 h 57994"/>
                  <a:gd name="connsiteX19" fmla="*/ 0 w 48328"/>
                  <a:gd name="connsiteY19" fmla="*/ 29239 h 57994"/>
                  <a:gd name="connsiteX20" fmla="*/ 6766 w 48328"/>
                  <a:gd name="connsiteY20" fmla="*/ 50986 h 57994"/>
                  <a:gd name="connsiteX21" fmla="*/ 26581 w 48328"/>
                  <a:gd name="connsiteY21" fmla="*/ 58477 h 57994"/>
                  <a:gd name="connsiteX22" fmla="*/ 38663 w 48328"/>
                  <a:gd name="connsiteY22" fmla="*/ 55819 h 57994"/>
                  <a:gd name="connsiteX23" fmla="*/ 48328 w 48328"/>
                  <a:gd name="connsiteY23" fmla="*/ 47845 h 57994"/>
                  <a:gd name="connsiteX24" fmla="*/ 44462 w 48328"/>
                  <a:gd name="connsiteY24" fmla="*/ 43737 h 57994"/>
                  <a:gd name="connsiteX25" fmla="*/ 35038 w 48328"/>
                  <a:gd name="connsiteY25" fmla="*/ 50261 h 57994"/>
                  <a:gd name="connsiteX26" fmla="*/ 27306 w 48328"/>
                  <a:gd name="connsiteY26" fmla="*/ 51711 h 57994"/>
                  <a:gd name="connsiteX27" fmla="*/ 14740 w 48328"/>
                  <a:gd name="connsiteY27" fmla="*/ 46395 h 57994"/>
                  <a:gd name="connsiteX28" fmla="*/ 9666 w 48328"/>
                  <a:gd name="connsiteY28" fmla="*/ 30930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8328" h="57994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0"/>
              </a:p>
            </p:txBody>
          </p:sp>
          <p:sp>
            <p:nvSpPr>
              <p:cNvPr id="43" name="Freihandform: Form 42"/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>
                  <a:gd name="connsiteX0" fmla="*/ 1181145 w 1179211"/>
                  <a:gd name="connsiteY0" fmla="*/ 2658 h 84574"/>
                  <a:gd name="connsiteX1" fmla="*/ 1176071 w 1179211"/>
                  <a:gd name="connsiteY1" fmla="*/ 725 h 84574"/>
                  <a:gd name="connsiteX2" fmla="*/ 1168580 w 1179211"/>
                  <a:gd name="connsiteY2" fmla="*/ 0 h 84574"/>
                  <a:gd name="connsiteX3" fmla="*/ 1158672 w 1179211"/>
                  <a:gd name="connsiteY3" fmla="*/ 1933 h 84574"/>
                  <a:gd name="connsiteX4" fmla="*/ 1151182 w 1179211"/>
                  <a:gd name="connsiteY4" fmla="*/ 8941 h 84574"/>
                  <a:gd name="connsiteX5" fmla="*/ 1148282 w 1179211"/>
                  <a:gd name="connsiteY5" fmla="*/ 16915 h 84574"/>
                  <a:gd name="connsiteX6" fmla="*/ 1147799 w 1179211"/>
                  <a:gd name="connsiteY6" fmla="*/ 25131 h 84574"/>
                  <a:gd name="connsiteX7" fmla="*/ 1147799 w 1179211"/>
                  <a:gd name="connsiteY7" fmla="*/ 29239 h 84574"/>
                  <a:gd name="connsiteX8" fmla="*/ 1137891 w 1179211"/>
                  <a:gd name="connsiteY8" fmla="*/ 29239 h 84574"/>
                  <a:gd name="connsiteX9" fmla="*/ 1137891 w 1179211"/>
                  <a:gd name="connsiteY9" fmla="*/ 35521 h 84574"/>
                  <a:gd name="connsiteX10" fmla="*/ 1147799 w 1179211"/>
                  <a:gd name="connsiteY10" fmla="*/ 35521 h 84574"/>
                  <a:gd name="connsiteX11" fmla="*/ 1147799 w 1179211"/>
                  <a:gd name="connsiteY11" fmla="*/ 84333 h 84574"/>
                  <a:gd name="connsiteX12" fmla="*/ 1157223 w 1179211"/>
                  <a:gd name="connsiteY12" fmla="*/ 84333 h 84574"/>
                  <a:gd name="connsiteX13" fmla="*/ 1157223 w 1179211"/>
                  <a:gd name="connsiteY13" fmla="*/ 35280 h 84574"/>
                  <a:gd name="connsiteX14" fmla="*/ 1172446 w 1179211"/>
                  <a:gd name="connsiteY14" fmla="*/ 35280 h 84574"/>
                  <a:gd name="connsiteX15" fmla="*/ 1172446 w 1179211"/>
                  <a:gd name="connsiteY15" fmla="*/ 28997 h 84574"/>
                  <a:gd name="connsiteX16" fmla="*/ 1157223 w 1179211"/>
                  <a:gd name="connsiteY16" fmla="*/ 28997 h 84574"/>
                  <a:gd name="connsiteX17" fmla="*/ 1157223 w 1179211"/>
                  <a:gd name="connsiteY17" fmla="*/ 25372 h 84574"/>
                  <a:gd name="connsiteX18" fmla="*/ 1157464 w 1179211"/>
                  <a:gd name="connsiteY18" fmla="*/ 18606 h 84574"/>
                  <a:gd name="connsiteX19" fmla="*/ 1158672 w 1179211"/>
                  <a:gd name="connsiteY19" fmla="*/ 12324 h 84574"/>
                  <a:gd name="connsiteX20" fmla="*/ 1161572 w 1179211"/>
                  <a:gd name="connsiteY20" fmla="*/ 7733 h 84574"/>
                  <a:gd name="connsiteX21" fmla="*/ 1167130 w 1179211"/>
                  <a:gd name="connsiteY21" fmla="*/ 5799 h 84574"/>
                  <a:gd name="connsiteX22" fmla="*/ 1173413 w 1179211"/>
                  <a:gd name="connsiteY22" fmla="*/ 7008 h 84574"/>
                  <a:gd name="connsiteX23" fmla="*/ 1177762 w 1179211"/>
                  <a:gd name="connsiteY23" fmla="*/ 9666 h 84574"/>
                  <a:gd name="connsiteX24" fmla="*/ 1181145 w 1179211"/>
                  <a:gd name="connsiteY24" fmla="*/ 2658 h 84574"/>
                  <a:gd name="connsiteX25" fmla="*/ 1092946 w 1179211"/>
                  <a:gd name="connsiteY25" fmla="*/ 84091 h 84574"/>
                  <a:gd name="connsiteX26" fmla="*/ 1102370 w 1179211"/>
                  <a:gd name="connsiteY26" fmla="*/ 84091 h 84574"/>
                  <a:gd name="connsiteX27" fmla="*/ 1102370 w 1179211"/>
                  <a:gd name="connsiteY27" fmla="*/ 57511 h 84574"/>
                  <a:gd name="connsiteX28" fmla="*/ 1102612 w 1179211"/>
                  <a:gd name="connsiteY28" fmla="*/ 51953 h 84574"/>
                  <a:gd name="connsiteX29" fmla="*/ 1103337 w 1179211"/>
                  <a:gd name="connsiteY29" fmla="*/ 46637 h 84574"/>
                  <a:gd name="connsiteX30" fmla="*/ 1107444 w 1179211"/>
                  <a:gd name="connsiteY30" fmla="*/ 37938 h 84574"/>
                  <a:gd name="connsiteX31" fmla="*/ 1113485 w 1179211"/>
                  <a:gd name="connsiteY31" fmla="*/ 34555 h 84574"/>
                  <a:gd name="connsiteX32" fmla="*/ 1119526 w 1179211"/>
                  <a:gd name="connsiteY32" fmla="*/ 40596 h 84574"/>
                  <a:gd name="connsiteX33" fmla="*/ 1127742 w 1179211"/>
                  <a:gd name="connsiteY33" fmla="*/ 37696 h 84574"/>
                  <a:gd name="connsiteX34" fmla="*/ 1126534 w 1179211"/>
                  <a:gd name="connsiteY34" fmla="*/ 32863 h 84574"/>
                  <a:gd name="connsiteX35" fmla="*/ 1124118 w 1179211"/>
                  <a:gd name="connsiteY35" fmla="*/ 29722 h 84574"/>
                  <a:gd name="connsiteX36" fmla="*/ 1120735 w 1179211"/>
                  <a:gd name="connsiteY36" fmla="*/ 28030 h 84574"/>
                  <a:gd name="connsiteX37" fmla="*/ 1117352 w 1179211"/>
                  <a:gd name="connsiteY37" fmla="*/ 27547 h 84574"/>
                  <a:gd name="connsiteX38" fmla="*/ 1108653 w 1179211"/>
                  <a:gd name="connsiteY38" fmla="*/ 30205 h 84574"/>
                  <a:gd name="connsiteX39" fmla="*/ 1102370 w 1179211"/>
                  <a:gd name="connsiteY39" fmla="*/ 37696 h 84574"/>
                  <a:gd name="connsiteX40" fmla="*/ 1101162 w 1179211"/>
                  <a:gd name="connsiteY40" fmla="*/ 28272 h 84574"/>
                  <a:gd name="connsiteX41" fmla="*/ 1091738 w 1179211"/>
                  <a:gd name="connsiteY41" fmla="*/ 29239 h 84574"/>
                  <a:gd name="connsiteX42" fmla="*/ 1091979 w 1179211"/>
                  <a:gd name="connsiteY42" fmla="*/ 31413 h 84574"/>
                  <a:gd name="connsiteX43" fmla="*/ 1092463 w 1179211"/>
                  <a:gd name="connsiteY43" fmla="*/ 35038 h 84574"/>
                  <a:gd name="connsiteX44" fmla="*/ 1092704 w 1179211"/>
                  <a:gd name="connsiteY44" fmla="*/ 39146 h 84574"/>
                  <a:gd name="connsiteX45" fmla="*/ 1092946 w 1179211"/>
                  <a:gd name="connsiteY45" fmla="*/ 43254 h 84574"/>
                  <a:gd name="connsiteX46" fmla="*/ 1092946 w 1179211"/>
                  <a:gd name="connsiteY46" fmla="*/ 84091 h 84574"/>
                  <a:gd name="connsiteX47" fmla="*/ 1062016 w 1179211"/>
                  <a:gd name="connsiteY47" fmla="*/ 72251 h 84574"/>
                  <a:gd name="connsiteX48" fmla="*/ 1049934 w 1179211"/>
                  <a:gd name="connsiteY48" fmla="*/ 78292 h 84574"/>
                  <a:gd name="connsiteX49" fmla="*/ 1037852 w 1179211"/>
                  <a:gd name="connsiteY49" fmla="*/ 72251 h 84574"/>
                  <a:gd name="connsiteX50" fmla="*/ 1033502 w 1179211"/>
                  <a:gd name="connsiteY50" fmla="*/ 55819 h 84574"/>
                  <a:gd name="connsiteX51" fmla="*/ 1037852 w 1179211"/>
                  <a:gd name="connsiteY51" fmla="*/ 39629 h 84574"/>
                  <a:gd name="connsiteX52" fmla="*/ 1050175 w 1179211"/>
                  <a:gd name="connsiteY52" fmla="*/ 33588 h 84574"/>
                  <a:gd name="connsiteX53" fmla="*/ 1062499 w 1179211"/>
                  <a:gd name="connsiteY53" fmla="*/ 39629 h 84574"/>
                  <a:gd name="connsiteX54" fmla="*/ 1066849 w 1179211"/>
                  <a:gd name="connsiteY54" fmla="*/ 55819 h 84574"/>
                  <a:gd name="connsiteX55" fmla="*/ 1062016 w 1179211"/>
                  <a:gd name="connsiteY55" fmla="*/ 72251 h 84574"/>
                  <a:gd name="connsiteX56" fmla="*/ 1075306 w 1179211"/>
                  <a:gd name="connsiteY56" fmla="*/ 44462 h 84574"/>
                  <a:gd name="connsiteX57" fmla="*/ 1070232 w 1179211"/>
                  <a:gd name="connsiteY57" fmla="*/ 35280 h 84574"/>
                  <a:gd name="connsiteX58" fmla="*/ 1061774 w 1179211"/>
                  <a:gd name="connsiteY58" fmla="*/ 29480 h 84574"/>
                  <a:gd name="connsiteX59" fmla="*/ 1050175 w 1179211"/>
                  <a:gd name="connsiteY59" fmla="*/ 27306 h 84574"/>
                  <a:gd name="connsiteX60" fmla="*/ 1038576 w 1179211"/>
                  <a:gd name="connsiteY60" fmla="*/ 29480 h 84574"/>
                  <a:gd name="connsiteX61" fmla="*/ 1030119 w 1179211"/>
                  <a:gd name="connsiteY61" fmla="*/ 35280 h 84574"/>
                  <a:gd name="connsiteX62" fmla="*/ 1024803 w 1179211"/>
                  <a:gd name="connsiteY62" fmla="*/ 44462 h 84574"/>
                  <a:gd name="connsiteX63" fmla="*/ 1023111 w 1179211"/>
                  <a:gd name="connsiteY63" fmla="*/ 56303 h 84574"/>
                  <a:gd name="connsiteX64" fmla="*/ 1025286 w 1179211"/>
                  <a:gd name="connsiteY64" fmla="*/ 68626 h 84574"/>
                  <a:gd name="connsiteX65" fmla="*/ 1031086 w 1179211"/>
                  <a:gd name="connsiteY65" fmla="*/ 77809 h 84574"/>
                  <a:gd name="connsiteX66" fmla="*/ 1039785 w 1179211"/>
                  <a:gd name="connsiteY66" fmla="*/ 83608 h 84574"/>
                  <a:gd name="connsiteX67" fmla="*/ 1050417 w 1179211"/>
                  <a:gd name="connsiteY67" fmla="*/ 85783 h 84574"/>
                  <a:gd name="connsiteX68" fmla="*/ 1061049 w 1179211"/>
                  <a:gd name="connsiteY68" fmla="*/ 83608 h 84574"/>
                  <a:gd name="connsiteX69" fmla="*/ 1069748 w 1179211"/>
                  <a:gd name="connsiteY69" fmla="*/ 77809 h 84574"/>
                  <a:gd name="connsiteX70" fmla="*/ 1075548 w 1179211"/>
                  <a:gd name="connsiteY70" fmla="*/ 68626 h 84574"/>
                  <a:gd name="connsiteX71" fmla="*/ 1077722 w 1179211"/>
                  <a:gd name="connsiteY71" fmla="*/ 56303 h 84574"/>
                  <a:gd name="connsiteX72" fmla="*/ 1075306 w 1179211"/>
                  <a:gd name="connsiteY72" fmla="*/ 44462 h 84574"/>
                  <a:gd name="connsiteX73" fmla="*/ 998464 w 1179211"/>
                  <a:gd name="connsiteY73" fmla="*/ 84816 h 84574"/>
                  <a:gd name="connsiteX74" fmla="*/ 1007888 w 1179211"/>
                  <a:gd name="connsiteY74" fmla="*/ 83850 h 84574"/>
                  <a:gd name="connsiteX75" fmla="*/ 1007646 w 1179211"/>
                  <a:gd name="connsiteY75" fmla="*/ 81675 h 84574"/>
                  <a:gd name="connsiteX76" fmla="*/ 1007163 w 1179211"/>
                  <a:gd name="connsiteY76" fmla="*/ 78050 h 84574"/>
                  <a:gd name="connsiteX77" fmla="*/ 1006921 w 1179211"/>
                  <a:gd name="connsiteY77" fmla="*/ 73942 h 84574"/>
                  <a:gd name="connsiteX78" fmla="*/ 1006680 w 1179211"/>
                  <a:gd name="connsiteY78" fmla="*/ 69834 h 84574"/>
                  <a:gd name="connsiteX79" fmla="*/ 1006680 w 1179211"/>
                  <a:gd name="connsiteY79" fmla="*/ 483 h 84574"/>
                  <a:gd name="connsiteX80" fmla="*/ 997497 w 1179211"/>
                  <a:gd name="connsiteY80" fmla="*/ 483 h 84574"/>
                  <a:gd name="connsiteX81" fmla="*/ 997497 w 1179211"/>
                  <a:gd name="connsiteY81" fmla="*/ 36730 h 84574"/>
                  <a:gd name="connsiteX82" fmla="*/ 990973 w 1179211"/>
                  <a:gd name="connsiteY82" fmla="*/ 29964 h 84574"/>
                  <a:gd name="connsiteX83" fmla="*/ 980341 w 1179211"/>
                  <a:gd name="connsiteY83" fmla="*/ 27064 h 84574"/>
                  <a:gd name="connsiteX84" fmla="*/ 970675 w 1179211"/>
                  <a:gd name="connsiteY84" fmla="*/ 28997 h 84574"/>
                  <a:gd name="connsiteX85" fmla="*/ 962701 w 1179211"/>
                  <a:gd name="connsiteY85" fmla="*/ 34555 h 84574"/>
                  <a:gd name="connsiteX86" fmla="*/ 957385 w 1179211"/>
                  <a:gd name="connsiteY86" fmla="*/ 43737 h 84574"/>
                  <a:gd name="connsiteX87" fmla="*/ 955452 w 1179211"/>
                  <a:gd name="connsiteY87" fmla="*/ 56544 h 84574"/>
                  <a:gd name="connsiteX88" fmla="*/ 956902 w 1179211"/>
                  <a:gd name="connsiteY88" fmla="*/ 67660 h 84574"/>
                  <a:gd name="connsiteX89" fmla="*/ 961251 w 1179211"/>
                  <a:gd name="connsiteY89" fmla="*/ 76842 h 84574"/>
                  <a:gd name="connsiteX90" fmla="*/ 968742 w 1179211"/>
                  <a:gd name="connsiteY90" fmla="*/ 83125 h 84574"/>
                  <a:gd name="connsiteX91" fmla="*/ 979616 w 1179211"/>
                  <a:gd name="connsiteY91" fmla="*/ 85300 h 84574"/>
                  <a:gd name="connsiteX92" fmla="*/ 986623 w 1179211"/>
                  <a:gd name="connsiteY92" fmla="*/ 84091 h 84574"/>
                  <a:gd name="connsiteX93" fmla="*/ 991698 w 1179211"/>
                  <a:gd name="connsiteY93" fmla="*/ 81433 h 84574"/>
                  <a:gd name="connsiteX94" fmla="*/ 995081 w 1179211"/>
                  <a:gd name="connsiteY94" fmla="*/ 78050 h 84574"/>
                  <a:gd name="connsiteX95" fmla="*/ 997014 w 1179211"/>
                  <a:gd name="connsiteY95" fmla="*/ 74909 h 84574"/>
                  <a:gd name="connsiteX96" fmla="*/ 998464 w 1179211"/>
                  <a:gd name="connsiteY96" fmla="*/ 84816 h 84574"/>
                  <a:gd name="connsiteX97" fmla="*/ 996048 w 1179211"/>
                  <a:gd name="connsiteY97" fmla="*/ 67660 h 84574"/>
                  <a:gd name="connsiteX98" fmla="*/ 991456 w 1179211"/>
                  <a:gd name="connsiteY98" fmla="*/ 74667 h 84574"/>
                  <a:gd name="connsiteX99" fmla="*/ 985657 w 1179211"/>
                  <a:gd name="connsiteY99" fmla="*/ 78050 h 84574"/>
                  <a:gd name="connsiteX100" fmla="*/ 980582 w 1179211"/>
                  <a:gd name="connsiteY100" fmla="*/ 78775 h 84574"/>
                  <a:gd name="connsiteX101" fmla="*/ 974058 w 1179211"/>
                  <a:gd name="connsiteY101" fmla="*/ 77084 h 84574"/>
                  <a:gd name="connsiteX102" fmla="*/ 969467 w 1179211"/>
                  <a:gd name="connsiteY102" fmla="*/ 72493 h 84574"/>
                  <a:gd name="connsiteX103" fmla="*/ 966809 w 1179211"/>
                  <a:gd name="connsiteY103" fmla="*/ 65243 h 84574"/>
                  <a:gd name="connsiteX104" fmla="*/ 965842 w 1179211"/>
                  <a:gd name="connsiteY104" fmla="*/ 56303 h 84574"/>
                  <a:gd name="connsiteX105" fmla="*/ 967051 w 1179211"/>
                  <a:gd name="connsiteY105" fmla="*/ 47362 h 84574"/>
                  <a:gd name="connsiteX106" fmla="*/ 970192 w 1179211"/>
                  <a:gd name="connsiteY106" fmla="*/ 40354 h 84574"/>
                  <a:gd name="connsiteX107" fmla="*/ 975266 w 1179211"/>
                  <a:gd name="connsiteY107" fmla="*/ 36005 h 84574"/>
                  <a:gd name="connsiteX108" fmla="*/ 981549 w 1179211"/>
                  <a:gd name="connsiteY108" fmla="*/ 34555 h 84574"/>
                  <a:gd name="connsiteX109" fmla="*/ 987832 w 1179211"/>
                  <a:gd name="connsiteY109" fmla="*/ 35763 h 84574"/>
                  <a:gd name="connsiteX110" fmla="*/ 992906 w 1179211"/>
                  <a:gd name="connsiteY110" fmla="*/ 39629 h 84574"/>
                  <a:gd name="connsiteX111" fmla="*/ 996531 w 1179211"/>
                  <a:gd name="connsiteY111" fmla="*/ 46395 h 84574"/>
                  <a:gd name="connsiteX112" fmla="*/ 997739 w 1179211"/>
                  <a:gd name="connsiteY112" fmla="*/ 56061 h 84574"/>
                  <a:gd name="connsiteX113" fmla="*/ 996048 w 1179211"/>
                  <a:gd name="connsiteY113" fmla="*/ 67660 h 84574"/>
                  <a:gd name="connsiteX114" fmla="*/ 938537 w 1179211"/>
                  <a:gd name="connsiteY114" fmla="*/ 725 h 84574"/>
                  <a:gd name="connsiteX115" fmla="*/ 928629 w 1179211"/>
                  <a:gd name="connsiteY115" fmla="*/ 725 h 84574"/>
                  <a:gd name="connsiteX116" fmla="*/ 928629 w 1179211"/>
                  <a:gd name="connsiteY116" fmla="*/ 84333 h 84574"/>
                  <a:gd name="connsiteX117" fmla="*/ 938537 w 1179211"/>
                  <a:gd name="connsiteY117" fmla="*/ 84333 h 84574"/>
                  <a:gd name="connsiteX118" fmla="*/ 938537 w 1179211"/>
                  <a:gd name="connsiteY118" fmla="*/ 725 h 84574"/>
                  <a:gd name="connsiteX119" fmla="*/ 897699 w 1179211"/>
                  <a:gd name="connsiteY119" fmla="*/ 38179 h 84574"/>
                  <a:gd name="connsiteX120" fmla="*/ 900841 w 1179211"/>
                  <a:gd name="connsiteY120" fmla="*/ 50262 h 84574"/>
                  <a:gd name="connsiteX121" fmla="*/ 900841 w 1179211"/>
                  <a:gd name="connsiteY121" fmla="*/ 52195 h 84574"/>
                  <a:gd name="connsiteX122" fmla="*/ 873535 w 1179211"/>
                  <a:gd name="connsiteY122" fmla="*/ 52195 h 84574"/>
                  <a:gd name="connsiteX123" fmla="*/ 875227 w 1179211"/>
                  <a:gd name="connsiteY123" fmla="*/ 45187 h 84574"/>
                  <a:gd name="connsiteX124" fmla="*/ 878368 w 1179211"/>
                  <a:gd name="connsiteY124" fmla="*/ 39388 h 84574"/>
                  <a:gd name="connsiteX125" fmla="*/ 882959 w 1179211"/>
                  <a:gd name="connsiteY125" fmla="*/ 35280 h 84574"/>
                  <a:gd name="connsiteX126" fmla="*/ 889000 w 1179211"/>
                  <a:gd name="connsiteY126" fmla="*/ 33830 h 84574"/>
                  <a:gd name="connsiteX127" fmla="*/ 897699 w 1179211"/>
                  <a:gd name="connsiteY127" fmla="*/ 38179 h 84574"/>
                  <a:gd name="connsiteX128" fmla="*/ 910748 w 1179211"/>
                  <a:gd name="connsiteY128" fmla="*/ 58236 h 84574"/>
                  <a:gd name="connsiteX129" fmla="*/ 910748 w 1179211"/>
                  <a:gd name="connsiteY129" fmla="*/ 52678 h 84574"/>
                  <a:gd name="connsiteX130" fmla="*/ 909781 w 1179211"/>
                  <a:gd name="connsiteY130" fmla="*/ 43496 h 84574"/>
                  <a:gd name="connsiteX131" fmla="*/ 906157 w 1179211"/>
                  <a:gd name="connsiteY131" fmla="*/ 35280 h 84574"/>
                  <a:gd name="connsiteX132" fmla="*/ 899391 w 1179211"/>
                  <a:gd name="connsiteY132" fmla="*/ 29480 h 84574"/>
                  <a:gd name="connsiteX133" fmla="*/ 888759 w 1179211"/>
                  <a:gd name="connsiteY133" fmla="*/ 27306 h 84574"/>
                  <a:gd name="connsiteX134" fmla="*/ 878851 w 1179211"/>
                  <a:gd name="connsiteY134" fmla="*/ 29480 h 84574"/>
                  <a:gd name="connsiteX135" fmla="*/ 870877 w 1179211"/>
                  <a:gd name="connsiteY135" fmla="*/ 35521 h 84574"/>
                  <a:gd name="connsiteX136" fmla="*/ 865561 w 1179211"/>
                  <a:gd name="connsiteY136" fmla="*/ 44704 h 84574"/>
                  <a:gd name="connsiteX137" fmla="*/ 863628 w 1179211"/>
                  <a:gd name="connsiteY137" fmla="*/ 56544 h 84574"/>
                  <a:gd name="connsiteX138" fmla="*/ 870394 w 1179211"/>
                  <a:gd name="connsiteY138" fmla="*/ 78292 h 84574"/>
                  <a:gd name="connsiteX139" fmla="*/ 890208 w 1179211"/>
                  <a:gd name="connsiteY139" fmla="*/ 85783 h 84574"/>
                  <a:gd name="connsiteX140" fmla="*/ 902290 w 1179211"/>
                  <a:gd name="connsiteY140" fmla="*/ 83125 h 84574"/>
                  <a:gd name="connsiteX141" fmla="*/ 911956 w 1179211"/>
                  <a:gd name="connsiteY141" fmla="*/ 75151 h 84574"/>
                  <a:gd name="connsiteX142" fmla="*/ 908090 w 1179211"/>
                  <a:gd name="connsiteY142" fmla="*/ 71043 h 84574"/>
                  <a:gd name="connsiteX143" fmla="*/ 898666 w 1179211"/>
                  <a:gd name="connsiteY143" fmla="*/ 77567 h 84574"/>
                  <a:gd name="connsiteX144" fmla="*/ 890933 w 1179211"/>
                  <a:gd name="connsiteY144" fmla="*/ 79017 h 84574"/>
                  <a:gd name="connsiteX145" fmla="*/ 878368 w 1179211"/>
                  <a:gd name="connsiteY145" fmla="*/ 73701 h 84574"/>
                  <a:gd name="connsiteX146" fmla="*/ 873777 w 1179211"/>
                  <a:gd name="connsiteY146" fmla="*/ 58477 h 84574"/>
                  <a:gd name="connsiteX147" fmla="*/ 910748 w 1179211"/>
                  <a:gd name="connsiteY147" fmla="*/ 58477 h 84574"/>
                  <a:gd name="connsiteX148" fmla="*/ 848404 w 1179211"/>
                  <a:gd name="connsiteY148" fmla="*/ 61377 h 84574"/>
                  <a:gd name="connsiteX149" fmla="*/ 844296 w 1179211"/>
                  <a:gd name="connsiteY149" fmla="*/ 56544 h 84574"/>
                  <a:gd name="connsiteX150" fmla="*/ 838980 w 1179211"/>
                  <a:gd name="connsiteY150" fmla="*/ 53403 h 84574"/>
                  <a:gd name="connsiteX151" fmla="*/ 833181 w 1179211"/>
                  <a:gd name="connsiteY151" fmla="*/ 51470 h 84574"/>
                  <a:gd name="connsiteX152" fmla="*/ 824723 w 1179211"/>
                  <a:gd name="connsiteY152" fmla="*/ 47603 h 84574"/>
                  <a:gd name="connsiteX153" fmla="*/ 821582 w 1179211"/>
                  <a:gd name="connsiteY153" fmla="*/ 40837 h 84574"/>
                  <a:gd name="connsiteX154" fmla="*/ 824482 w 1179211"/>
                  <a:gd name="connsiteY154" fmla="*/ 35280 h 84574"/>
                  <a:gd name="connsiteX155" fmla="*/ 831731 w 1179211"/>
                  <a:gd name="connsiteY155" fmla="*/ 33105 h 84574"/>
                  <a:gd name="connsiteX156" fmla="*/ 838980 w 1179211"/>
                  <a:gd name="connsiteY156" fmla="*/ 34796 h 84574"/>
                  <a:gd name="connsiteX157" fmla="*/ 843572 w 1179211"/>
                  <a:gd name="connsiteY157" fmla="*/ 38421 h 84574"/>
                  <a:gd name="connsiteX158" fmla="*/ 848404 w 1179211"/>
                  <a:gd name="connsiteY158" fmla="*/ 32380 h 84574"/>
                  <a:gd name="connsiteX159" fmla="*/ 842605 w 1179211"/>
                  <a:gd name="connsiteY159" fmla="*/ 28997 h 84574"/>
                  <a:gd name="connsiteX160" fmla="*/ 832214 w 1179211"/>
                  <a:gd name="connsiteY160" fmla="*/ 27306 h 84574"/>
                  <a:gd name="connsiteX161" fmla="*/ 824723 w 1179211"/>
                  <a:gd name="connsiteY161" fmla="*/ 28272 h 84574"/>
                  <a:gd name="connsiteX162" fmla="*/ 818441 w 1179211"/>
                  <a:gd name="connsiteY162" fmla="*/ 31172 h 84574"/>
                  <a:gd name="connsiteX163" fmla="*/ 814091 w 1179211"/>
                  <a:gd name="connsiteY163" fmla="*/ 36005 h 84574"/>
                  <a:gd name="connsiteX164" fmla="*/ 812400 w 1179211"/>
                  <a:gd name="connsiteY164" fmla="*/ 42771 h 84574"/>
                  <a:gd name="connsiteX165" fmla="*/ 813850 w 1179211"/>
                  <a:gd name="connsiteY165" fmla="*/ 50020 h 84574"/>
                  <a:gd name="connsiteX166" fmla="*/ 817716 w 1179211"/>
                  <a:gd name="connsiteY166" fmla="*/ 54853 h 84574"/>
                  <a:gd name="connsiteX167" fmla="*/ 822790 w 1179211"/>
                  <a:gd name="connsiteY167" fmla="*/ 57752 h 84574"/>
                  <a:gd name="connsiteX168" fmla="*/ 828106 w 1179211"/>
                  <a:gd name="connsiteY168" fmla="*/ 59686 h 84574"/>
                  <a:gd name="connsiteX169" fmla="*/ 836564 w 1179211"/>
                  <a:gd name="connsiteY169" fmla="*/ 63310 h 84574"/>
                  <a:gd name="connsiteX170" fmla="*/ 839705 w 1179211"/>
                  <a:gd name="connsiteY170" fmla="*/ 70559 h 84574"/>
                  <a:gd name="connsiteX171" fmla="*/ 837047 w 1179211"/>
                  <a:gd name="connsiteY171" fmla="*/ 77325 h 84574"/>
                  <a:gd name="connsiteX172" fmla="*/ 829556 w 1179211"/>
                  <a:gd name="connsiteY172" fmla="*/ 79742 h 84574"/>
                  <a:gd name="connsiteX173" fmla="*/ 824723 w 1179211"/>
                  <a:gd name="connsiteY173" fmla="*/ 79017 h 84574"/>
                  <a:gd name="connsiteX174" fmla="*/ 820616 w 1179211"/>
                  <a:gd name="connsiteY174" fmla="*/ 76842 h 84574"/>
                  <a:gd name="connsiteX175" fmla="*/ 817233 w 1179211"/>
                  <a:gd name="connsiteY175" fmla="*/ 74184 h 84574"/>
                  <a:gd name="connsiteX176" fmla="*/ 814816 w 1179211"/>
                  <a:gd name="connsiteY176" fmla="*/ 71768 h 84574"/>
                  <a:gd name="connsiteX177" fmla="*/ 809983 w 1179211"/>
                  <a:gd name="connsiteY177" fmla="*/ 79500 h 84574"/>
                  <a:gd name="connsiteX178" fmla="*/ 829073 w 1179211"/>
                  <a:gd name="connsiteY178" fmla="*/ 85783 h 84574"/>
                  <a:gd name="connsiteX179" fmla="*/ 836806 w 1179211"/>
                  <a:gd name="connsiteY179" fmla="*/ 84575 h 84574"/>
                  <a:gd name="connsiteX180" fmla="*/ 843088 w 1179211"/>
                  <a:gd name="connsiteY180" fmla="*/ 81192 h 84574"/>
                  <a:gd name="connsiteX181" fmla="*/ 847438 w 1179211"/>
                  <a:gd name="connsiteY181" fmla="*/ 75634 h 84574"/>
                  <a:gd name="connsiteX182" fmla="*/ 849129 w 1179211"/>
                  <a:gd name="connsiteY182" fmla="*/ 68143 h 84574"/>
                  <a:gd name="connsiteX183" fmla="*/ 848404 w 1179211"/>
                  <a:gd name="connsiteY183" fmla="*/ 61377 h 84574"/>
                  <a:gd name="connsiteX184" fmla="*/ 796693 w 1179211"/>
                  <a:gd name="connsiteY184" fmla="*/ 61377 h 84574"/>
                  <a:gd name="connsiteX185" fmla="*/ 792585 w 1179211"/>
                  <a:gd name="connsiteY185" fmla="*/ 56544 h 84574"/>
                  <a:gd name="connsiteX186" fmla="*/ 787269 w 1179211"/>
                  <a:gd name="connsiteY186" fmla="*/ 53403 h 84574"/>
                  <a:gd name="connsiteX187" fmla="*/ 781470 w 1179211"/>
                  <a:gd name="connsiteY187" fmla="*/ 51470 h 84574"/>
                  <a:gd name="connsiteX188" fmla="*/ 773012 w 1179211"/>
                  <a:gd name="connsiteY188" fmla="*/ 47603 h 84574"/>
                  <a:gd name="connsiteX189" fmla="*/ 769871 w 1179211"/>
                  <a:gd name="connsiteY189" fmla="*/ 40837 h 84574"/>
                  <a:gd name="connsiteX190" fmla="*/ 772770 w 1179211"/>
                  <a:gd name="connsiteY190" fmla="*/ 35280 h 84574"/>
                  <a:gd name="connsiteX191" fmla="*/ 780020 w 1179211"/>
                  <a:gd name="connsiteY191" fmla="*/ 33105 h 84574"/>
                  <a:gd name="connsiteX192" fmla="*/ 787269 w 1179211"/>
                  <a:gd name="connsiteY192" fmla="*/ 34796 h 84574"/>
                  <a:gd name="connsiteX193" fmla="*/ 791860 w 1179211"/>
                  <a:gd name="connsiteY193" fmla="*/ 38421 h 84574"/>
                  <a:gd name="connsiteX194" fmla="*/ 796693 w 1179211"/>
                  <a:gd name="connsiteY194" fmla="*/ 32380 h 84574"/>
                  <a:gd name="connsiteX195" fmla="*/ 790894 w 1179211"/>
                  <a:gd name="connsiteY195" fmla="*/ 28997 h 84574"/>
                  <a:gd name="connsiteX196" fmla="*/ 780503 w 1179211"/>
                  <a:gd name="connsiteY196" fmla="*/ 27306 h 84574"/>
                  <a:gd name="connsiteX197" fmla="*/ 773012 w 1179211"/>
                  <a:gd name="connsiteY197" fmla="*/ 28272 h 84574"/>
                  <a:gd name="connsiteX198" fmla="*/ 766729 w 1179211"/>
                  <a:gd name="connsiteY198" fmla="*/ 31172 h 84574"/>
                  <a:gd name="connsiteX199" fmla="*/ 762380 w 1179211"/>
                  <a:gd name="connsiteY199" fmla="*/ 36005 h 84574"/>
                  <a:gd name="connsiteX200" fmla="*/ 760688 w 1179211"/>
                  <a:gd name="connsiteY200" fmla="*/ 42771 h 84574"/>
                  <a:gd name="connsiteX201" fmla="*/ 762138 w 1179211"/>
                  <a:gd name="connsiteY201" fmla="*/ 50020 h 84574"/>
                  <a:gd name="connsiteX202" fmla="*/ 766005 w 1179211"/>
                  <a:gd name="connsiteY202" fmla="*/ 54853 h 84574"/>
                  <a:gd name="connsiteX203" fmla="*/ 771079 w 1179211"/>
                  <a:gd name="connsiteY203" fmla="*/ 57752 h 84574"/>
                  <a:gd name="connsiteX204" fmla="*/ 776395 w 1179211"/>
                  <a:gd name="connsiteY204" fmla="*/ 59686 h 84574"/>
                  <a:gd name="connsiteX205" fmla="*/ 784853 w 1179211"/>
                  <a:gd name="connsiteY205" fmla="*/ 63310 h 84574"/>
                  <a:gd name="connsiteX206" fmla="*/ 787994 w 1179211"/>
                  <a:gd name="connsiteY206" fmla="*/ 70559 h 84574"/>
                  <a:gd name="connsiteX207" fmla="*/ 785336 w 1179211"/>
                  <a:gd name="connsiteY207" fmla="*/ 77325 h 84574"/>
                  <a:gd name="connsiteX208" fmla="*/ 777845 w 1179211"/>
                  <a:gd name="connsiteY208" fmla="*/ 79742 h 84574"/>
                  <a:gd name="connsiteX209" fmla="*/ 773012 w 1179211"/>
                  <a:gd name="connsiteY209" fmla="*/ 79017 h 84574"/>
                  <a:gd name="connsiteX210" fmla="*/ 768904 w 1179211"/>
                  <a:gd name="connsiteY210" fmla="*/ 76842 h 84574"/>
                  <a:gd name="connsiteX211" fmla="*/ 765521 w 1179211"/>
                  <a:gd name="connsiteY211" fmla="*/ 74184 h 84574"/>
                  <a:gd name="connsiteX212" fmla="*/ 763105 w 1179211"/>
                  <a:gd name="connsiteY212" fmla="*/ 71768 h 84574"/>
                  <a:gd name="connsiteX213" fmla="*/ 758272 w 1179211"/>
                  <a:gd name="connsiteY213" fmla="*/ 79500 h 84574"/>
                  <a:gd name="connsiteX214" fmla="*/ 777362 w 1179211"/>
                  <a:gd name="connsiteY214" fmla="*/ 85783 h 84574"/>
                  <a:gd name="connsiteX215" fmla="*/ 785094 w 1179211"/>
                  <a:gd name="connsiteY215" fmla="*/ 84575 h 84574"/>
                  <a:gd name="connsiteX216" fmla="*/ 791377 w 1179211"/>
                  <a:gd name="connsiteY216" fmla="*/ 81192 h 84574"/>
                  <a:gd name="connsiteX217" fmla="*/ 795726 w 1179211"/>
                  <a:gd name="connsiteY217" fmla="*/ 75634 h 84574"/>
                  <a:gd name="connsiteX218" fmla="*/ 797418 w 1179211"/>
                  <a:gd name="connsiteY218" fmla="*/ 68143 h 84574"/>
                  <a:gd name="connsiteX219" fmla="*/ 796693 w 1179211"/>
                  <a:gd name="connsiteY219" fmla="*/ 61377 h 84574"/>
                  <a:gd name="connsiteX220" fmla="*/ 711393 w 1179211"/>
                  <a:gd name="connsiteY220" fmla="*/ 6041 h 84574"/>
                  <a:gd name="connsiteX221" fmla="*/ 707286 w 1179211"/>
                  <a:gd name="connsiteY221" fmla="*/ 4350 h 84574"/>
                  <a:gd name="connsiteX222" fmla="*/ 703178 w 1179211"/>
                  <a:gd name="connsiteY222" fmla="*/ 6041 h 84574"/>
                  <a:gd name="connsiteX223" fmla="*/ 701486 w 1179211"/>
                  <a:gd name="connsiteY223" fmla="*/ 9907 h 84574"/>
                  <a:gd name="connsiteX224" fmla="*/ 703178 w 1179211"/>
                  <a:gd name="connsiteY224" fmla="*/ 13774 h 84574"/>
                  <a:gd name="connsiteX225" fmla="*/ 707286 w 1179211"/>
                  <a:gd name="connsiteY225" fmla="*/ 15465 h 84574"/>
                  <a:gd name="connsiteX226" fmla="*/ 711393 w 1179211"/>
                  <a:gd name="connsiteY226" fmla="*/ 13774 h 84574"/>
                  <a:gd name="connsiteX227" fmla="*/ 713085 w 1179211"/>
                  <a:gd name="connsiteY227" fmla="*/ 9907 h 84574"/>
                  <a:gd name="connsiteX228" fmla="*/ 711393 w 1179211"/>
                  <a:gd name="connsiteY228" fmla="*/ 6041 h 84574"/>
                  <a:gd name="connsiteX229" fmla="*/ 734833 w 1179211"/>
                  <a:gd name="connsiteY229" fmla="*/ 6041 h 84574"/>
                  <a:gd name="connsiteX230" fmla="*/ 730725 w 1179211"/>
                  <a:gd name="connsiteY230" fmla="*/ 4350 h 84574"/>
                  <a:gd name="connsiteX231" fmla="*/ 726617 w 1179211"/>
                  <a:gd name="connsiteY231" fmla="*/ 6041 h 84574"/>
                  <a:gd name="connsiteX232" fmla="*/ 724925 w 1179211"/>
                  <a:gd name="connsiteY232" fmla="*/ 9907 h 84574"/>
                  <a:gd name="connsiteX233" fmla="*/ 726617 w 1179211"/>
                  <a:gd name="connsiteY233" fmla="*/ 13774 h 84574"/>
                  <a:gd name="connsiteX234" fmla="*/ 730725 w 1179211"/>
                  <a:gd name="connsiteY234" fmla="*/ 15465 h 84574"/>
                  <a:gd name="connsiteX235" fmla="*/ 734833 w 1179211"/>
                  <a:gd name="connsiteY235" fmla="*/ 13774 h 84574"/>
                  <a:gd name="connsiteX236" fmla="*/ 736524 w 1179211"/>
                  <a:gd name="connsiteY236" fmla="*/ 9907 h 84574"/>
                  <a:gd name="connsiteX237" fmla="*/ 734833 w 1179211"/>
                  <a:gd name="connsiteY237" fmla="*/ 6041 h 84574"/>
                  <a:gd name="connsiteX238" fmla="*/ 695445 w 1179211"/>
                  <a:gd name="connsiteY238" fmla="*/ 28997 h 84574"/>
                  <a:gd name="connsiteX239" fmla="*/ 695445 w 1179211"/>
                  <a:gd name="connsiteY239" fmla="*/ 63552 h 84574"/>
                  <a:gd name="connsiteX240" fmla="*/ 695928 w 1179211"/>
                  <a:gd name="connsiteY240" fmla="*/ 72009 h 84574"/>
                  <a:gd name="connsiteX241" fmla="*/ 698103 w 1179211"/>
                  <a:gd name="connsiteY241" fmla="*/ 79017 h 84574"/>
                  <a:gd name="connsiteX242" fmla="*/ 703903 w 1179211"/>
                  <a:gd name="connsiteY242" fmla="*/ 83850 h 84574"/>
                  <a:gd name="connsiteX243" fmla="*/ 714535 w 1179211"/>
                  <a:gd name="connsiteY243" fmla="*/ 85783 h 84574"/>
                  <a:gd name="connsiteX244" fmla="*/ 722026 w 1179211"/>
                  <a:gd name="connsiteY244" fmla="*/ 84575 h 84574"/>
                  <a:gd name="connsiteX245" fmla="*/ 727342 w 1179211"/>
                  <a:gd name="connsiteY245" fmla="*/ 81433 h 84574"/>
                  <a:gd name="connsiteX246" fmla="*/ 730725 w 1179211"/>
                  <a:gd name="connsiteY246" fmla="*/ 77809 h 84574"/>
                  <a:gd name="connsiteX247" fmla="*/ 732658 w 1179211"/>
                  <a:gd name="connsiteY247" fmla="*/ 75151 h 84574"/>
                  <a:gd name="connsiteX248" fmla="*/ 733866 w 1179211"/>
                  <a:gd name="connsiteY248" fmla="*/ 84575 h 84574"/>
                  <a:gd name="connsiteX249" fmla="*/ 743290 w 1179211"/>
                  <a:gd name="connsiteY249" fmla="*/ 83608 h 84574"/>
                  <a:gd name="connsiteX250" fmla="*/ 743049 w 1179211"/>
                  <a:gd name="connsiteY250" fmla="*/ 81433 h 84574"/>
                  <a:gd name="connsiteX251" fmla="*/ 742565 w 1179211"/>
                  <a:gd name="connsiteY251" fmla="*/ 77809 h 84574"/>
                  <a:gd name="connsiteX252" fmla="*/ 742324 w 1179211"/>
                  <a:gd name="connsiteY252" fmla="*/ 73701 h 84574"/>
                  <a:gd name="connsiteX253" fmla="*/ 742082 w 1179211"/>
                  <a:gd name="connsiteY253" fmla="*/ 69593 h 84574"/>
                  <a:gd name="connsiteX254" fmla="*/ 742082 w 1179211"/>
                  <a:gd name="connsiteY254" fmla="*/ 28755 h 84574"/>
                  <a:gd name="connsiteX255" fmla="*/ 732175 w 1179211"/>
                  <a:gd name="connsiteY255" fmla="*/ 28755 h 84574"/>
                  <a:gd name="connsiteX256" fmla="*/ 732175 w 1179211"/>
                  <a:gd name="connsiteY256" fmla="*/ 59686 h 84574"/>
                  <a:gd name="connsiteX257" fmla="*/ 730966 w 1179211"/>
                  <a:gd name="connsiteY257" fmla="*/ 66935 h 84574"/>
                  <a:gd name="connsiteX258" fmla="*/ 727583 w 1179211"/>
                  <a:gd name="connsiteY258" fmla="*/ 72734 h 84574"/>
                  <a:gd name="connsiteX259" fmla="*/ 722751 w 1179211"/>
                  <a:gd name="connsiteY259" fmla="*/ 76600 h 84574"/>
                  <a:gd name="connsiteX260" fmla="*/ 716468 w 1179211"/>
                  <a:gd name="connsiteY260" fmla="*/ 78050 h 84574"/>
                  <a:gd name="connsiteX261" fmla="*/ 710427 w 1179211"/>
                  <a:gd name="connsiteY261" fmla="*/ 77084 h 84574"/>
                  <a:gd name="connsiteX262" fmla="*/ 706802 w 1179211"/>
                  <a:gd name="connsiteY262" fmla="*/ 74184 h 84574"/>
                  <a:gd name="connsiteX263" fmla="*/ 705111 w 1179211"/>
                  <a:gd name="connsiteY263" fmla="*/ 69593 h 84574"/>
                  <a:gd name="connsiteX264" fmla="*/ 704628 w 1179211"/>
                  <a:gd name="connsiteY264" fmla="*/ 63310 h 84574"/>
                  <a:gd name="connsiteX265" fmla="*/ 704628 w 1179211"/>
                  <a:gd name="connsiteY265" fmla="*/ 28755 h 84574"/>
                  <a:gd name="connsiteX266" fmla="*/ 695445 w 1179211"/>
                  <a:gd name="connsiteY266" fmla="*/ 28755 h 84574"/>
                  <a:gd name="connsiteX267" fmla="*/ 664515 w 1179211"/>
                  <a:gd name="connsiteY267" fmla="*/ 60894 h 84574"/>
                  <a:gd name="connsiteX268" fmla="*/ 657991 w 1179211"/>
                  <a:gd name="connsiteY268" fmla="*/ 71284 h 84574"/>
                  <a:gd name="connsiteX269" fmla="*/ 648325 w 1179211"/>
                  <a:gd name="connsiteY269" fmla="*/ 76600 h 84574"/>
                  <a:gd name="connsiteX270" fmla="*/ 636726 w 1179211"/>
                  <a:gd name="connsiteY270" fmla="*/ 78050 h 84574"/>
                  <a:gd name="connsiteX271" fmla="*/ 631893 w 1179211"/>
                  <a:gd name="connsiteY271" fmla="*/ 77809 h 84574"/>
                  <a:gd name="connsiteX272" fmla="*/ 626577 w 1179211"/>
                  <a:gd name="connsiteY272" fmla="*/ 77325 h 84574"/>
                  <a:gd name="connsiteX273" fmla="*/ 626577 w 1179211"/>
                  <a:gd name="connsiteY273" fmla="*/ 10874 h 84574"/>
                  <a:gd name="connsiteX274" fmla="*/ 630927 w 1179211"/>
                  <a:gd name="connsiteY274" fmla="*/ 10632 h 84574"/>
                  <a:gd name="connsiteX275" fmla="*/ 635276 w 1179211"/>
                  <a:gd name="connsiteY275" fmla="*/ 10632 h 84574"/>
                  <a:gd name="connsiteX276" fmla="*/ 659440 w 1179211"/>
                  <a:gd name="connsiteY276" fmla="*/ 18848 h 84574"/>
                  <a:gd name="connsiteX277" fmla="*/ 666931 w 1179211"/>
                  <a:gd name="connsiteY277" fmla="*/ 44220 h 84574"/>
                  <a:gd name="connsiteX278" fmla="*/ 664515 w 1179211"/>
                  <a:gd name="connsiteY278" fmla="*/ 60894 h 84574"/>
                  <a:gd name="connsiteX279" fmla="*/ 675389 w 1179211"/>
                  <a:gd name="connsiteY279" fmla="*/ 25856 h 84574"/>
                  <a:gd name="connsiteX280" fmla="*/ 667173 w 1179211"/>
                  <a:gd name="connsiteY280" fmla="*/ 13774 h 84574"/>
                  <a:gd name="connsiteX281" fmla="*/ 654366 w 1179211"/>
                  <a:gd name="connsiteY281" fmla="*/ 6524 h 84574"/>
                  <a:gd name="connsiteX282" fmla="*/ 637451 w 1179211"/>
                  <a:gd name="connsiteY282" fmla="*/ 4108 h 84574"/>
                  <a:gd name="connsiteX283" fmla="*/ 631168 w 1179211"/>
                  <a:gd name="connsiteY283" fmla="*/ 4108 h 84574"/>
                  <a:gd name="connsiteX284" fmla="*/ 627060 w 1179211"/>
                  <a:gd name="connsiteY284" fmla="*/ 4350 h 84574"/>
                  <a:gd name="connsiteX285" fmla="*/ 622953 w 1179211"/>
                  <a:gd name="connsiteY285" fmla="*/ 4350 h 84574"/>
                  <a:gd name="connsiteX286" fmla="*/ 616670 w 1179211"/>
                  <a:gd name="connsiteY286" fmla="*/ 4591 h 84574"/>
                  <a:gd name="connsiteX287" fmla="*/ 616670 w 1179211"/>
                  <a:gd name="connsiteY287" fmla="*/ 84091 h 84574"/>
                  <a:gd name="connsiteX288" fmla="*/ 625611 w 1179211"/>
                  <a:gd name="connsiteY288" fmla="*/ 84333 h 84574"/>
                  <a:gd name="connsiteX289" fmla="*/ 637209 w 1179211"/>
                  <a:gd name="connsiteY289" fmla="*/ 84575 h 84574"/>
                  <a:gd name="connsiteX290" fmla="*/ 650741 w 1179211"/>
                  <a:gd name="connsiteY290" fmla="*/ 82883 h 84574"/>
                  <a:gd name="connsiteX291" fmla="*/ 664032 w 1179211"/>
                  <a:gd name="connsiteY291" fmla="*/ 76842 h 84574"/>
                  <a:gd name="connsiteX292" fmla="*/ 674181 w 1179211"/>
                  <a:gd name="connsiteY292" fmla="*/ 64518 h 84574"/>
                  <a:gd name="connsiteX293" fmla="*/ 678289 w 1179211"/>
                  <a:gd name="connsiteY293" fmla="*/ 43979 h 84574"/>
                  <a:gd name="connsiteX294" fmla="*/ 675389 w 1179211"/>
                  <a:gd name="connsiteY294" fmla="*/ 25856 h 84574"/>
                  <a:gd name="connsiteX295" fmla="*/ 562059 w 1179211"/>
                  <a:gd name="connsiteY295" fmla="*/ 77325 h 84574"/>
                  <a:gd name="connsiteX296" fmla="*/ 558918 w 1179211"/>
                  <a:gd name="connsiteY296" fmla="*/ 78534 h 84574"/>
                  <a:gd name="connsiteX297" fmla="*/ 555776 w 1179211"/>
                  <a:gd name="connsiteY297" fmla="*/ 79017 h 84574"/>
                  <a:gd name="connsiteX298" fmla="*/ 553360 w 1179211"/>
                  <a:gd name="connsiteY298" fmla="*/ 78534 h 84574"/>
                  <a:gd name="connsiteX299" fmla="*/ 551185 w 1179211"/>
                  <a:gd name="connsiteY299" fmla="*/ 77567 h 84574"/>
                  <a:gd name="connsiteX300" fmla="*/ 549010 w 1179211"/>
                  <a:gd name="connsiteY300" fmla="*/ 74184 h 84574"/>
                  <a:gd name="connsiteX301" fmla="*/ 548769 w 1179211"/>
                  <a:gd name="connsiteY301" fmla="*/ 67901 h 84574"/>
                  <a:gd name="connsiteX302" fmla="*/ 548769 w 1179211"/>
                  <a:gd name="connsiteY302" fmla="*/ 35280 h 84574"/>
                  <a:gd name="connsiteX303" fmla="*/ 561817 w 1179211"/>
                  <a:gd name="connsiteY303" fmla="*/ 35280 h 84574"/>
                  <a:gd name="connsiteX304" fmla="*/ 561817 w 1179211"/>
                  <a:gd name="connsiteY304" fmla="*/ 28997 h 84574"/>
                  <a:gd name="connsiteX305" fmla="*/ 548769 w 1179211"/>
                  <a:gd name="connsiteY305" fmla="*/ 28997 h 84574"/>
                  <a:gd name="connsiteX306" fmla="*/ 548769 w 1179211"/>
                  <a:gd name="connsiteY306" fmla="*/ 12807 h 84574"/>
                  <a:gd name="connsiteX307" fmla="*/ 539103 w 1179211"/>
                  <a:gd name="connsiteY307" fmla="*/ 14982 h 84574"/>
                  <a:gd name="connsiteX308" fmla="*/ 539103 w 1179211"/>
                  <a:gd name="connsiteY308" fmla="*/ 28997 h 84574"/>
                  <a:gd name="connsiteX309" fmla="*/ 529679 w 1179211"/>
                  <a:gd name="connsiteY309" fmla="*/ 28997 h 84574"/>
                  <a:gd name="connsiteX310" fmla="*/ 529679 w 1179211"/>
                  <a:gd name="connsiteY310" fmla="*/ 35280 h 84574"/>
                  <a:gd name="connsiteX311" fmla="*/ 539103 w 1179211"/>
                  <a:gd name="connsiteY311" fmla="*/ 35280 h 84574"/>
                  <a:gd name="connsiteX312" fmla="*/ 539103 w 1179211"/>
                  <a:gd name="connsiteY312" fmla="*/ 68868 h 84574"/>
                  <a:gd name="connsiteX313" fmla="*/ 539345 w 1179211"/>
                  <a:gd name="connsiteY313" fmla="*/ 76117 h 84574"/>
                  <a:gd name="connsiteX314" fmla="*/ 541278 w 1179211"/>
                  <a:gd name="connsiteY314" fmla="*/ 81433 h 84574"/>
                  <a:gd name="connsiteX315" fmla="*/ 545869 w 1179211"/>
                  <a:gd name="connsiteY315" fmla="*/ 84816 h 84574"/>
                  <a:gd name="connsiteX316" fmla="*/ 551910 w 1179211"/>
                  <a:gd name="connsiteY316" fmla="*/ 85783 h 84574"/>
                  <a:gd name="connsiteX317" fmla="*/ 558434 w 1179211"/>
                  <a:gd name="connsiteY317" fmla="*/ 84816 h 84574"/>
                  <a:gd name="connsiteX318" fmla="*/ 563992 w 1179211"/>
                  <a:gd name="connsiteY318" fmla="*/ 82158 h 84574"/>
                  <a:gd name="connsiteX319" fmla="*/ 562059 w 1179211"/>
                  <a:gd name="connsiteY319" fmla="*/ 77325 h 84574"/>
                  <a:gd name="connsiteX320" fmla="*/ 487392 w 1179211"/>
                  <a:gd name="connsiteY320" fmla="*/ 6041 h 84574"/>
                  <a:gd name="connsiteX321" fmla="*/ 483284 w 1179211"/>
                  <a:gd name="connsiteY321" fmla="*/ 4350 h 84574"/>
                  <a:gd name="connsiteX322" fmla="*/ 479176 w 1179211"/>
                  <a:gd name="connsiteY322" fmla="*/ 6041 h 84574"/>
                  <a:gd name="connsiteX323" fmla="*/ 477484 w 1179211"/>
                  <a:gd name="connsiteY323" fmla="*/ 9907 h 84574"/>
                  <a:gd name="connsiteX324" fmla="*/ 479176 w 1179211"/>
                  <a:gd name="connsiteY324" fmla="*/ 13774 h 84574"/>
                  <a:gd name="connsiteX325" fmla="*/ 483284 w 1179211"/>
                  <a:gd name="connsiteY325" fmla="*/ 15465 h 84574"/>
                  <a:gd name="connsiteX326" fmla="*/ 487392 w 1179211"/>
                  <a:gd name="connsiteY326" fmla="*/ 13774 h 84574"/>
                  <a:gd name="connsiteX327" fmla="*/ 489083 w 1179211"/>
                  <a:gd name="connsiteY327" fmla="*/ 9907 h 84574"/>
                  <a:gd name="connsiteX328" fmla="*/ 487392 w 1179211"/>
                  <a:gd name="connsiteY328" fmla="*/ 6041 h 84574"/>
                  <a:gd name="connsiteX329" fmla="*/ 510589 w 1179211"/>
                  <a:gd name="connsiteY329" fmla="*/ 6041 h 84574"/>
                  <a:gd name="connsiteX330" fmla="*/ 506481 w 1179211"/>
                  <a:gd name="connsiteY330" fmla="*/ 4350 h 84574"/>
                  <a:gd name="connsiteX331" fmla="*/ 502373 w 1179211"/>
                  <a:gd name="connsiteY331" fmla="*/ 6041 h 84574"/>
                  <a:gd name="connsiteX332" fmla="*/ 500682 w 1179211"/>
                  <a:gd name="connsiteY332" fmla="*/ 9907 h 84574"/>
                  <a:gd name="connsiteX333" fmla="*/ 502373 w 1179211"/>
                  <a:gd name="connsiteY333" fmla="*/ 13774 h 84574"/>
                  <a:gd name="connsiteX334" fmla="*/ 506481 w 1179211"/>
                  <a:gd name="connsiteY334" fmla="*/ 15465 h 84574"/>
                  <a:gd name="connsiteX335" fmla="*/ 510589 w 1179211"/>
                  <a:gd name="connsiteY335" fmla="*/ 13774 h 84574"/>
                  <a:gd name="connsiteX336" fmla="*/ 512281 w 1179211"/>
                  <a:gd name="connsiteY336" fmla="*/ 9907 h 84574"/>
                  <a:gd name="connsiteX337" fmla="*/ 510589 w 1179211"/>
                  <a:gd name="connsiteY337" fmla="*/ 6041 h 84574"/>
                  <a:gd name="connsiteX338" fmla="*/ 504548 w 1179211"/>
                  <a:gd name="connsiteY338" fmla="*/ 62827 h 84574"/>
                  <a:gd name="connsiteX339" fmla="*/ 504306 w 1179211"/>
                  <a:gd name="connsiteY339" fmla="*/ 67660 h 84574"/>
                  <a:gd name="connsiteX340" fmla="*/ 502373 w 1179211"/>
                  <a:gd name="connsiteY340" fmla="*/ 72976 h 84574"/>
                  <a:gd name="connsiteX341" fmla="*/ 498990 w 1179211"/>
                  <a:gd name="connsiteY341" fmla="*/ 76600 h 84574"/>
                  <a:gd name="connsiteX342" fmla="*/ 495124 w 1179211"/>
                  <a:gd name="connsiteY342" fmla="*/ 78534 h 84574"/>
                  <a:gd name="connsiteX343" fmla="*/ 491741 w 1179211"/>
                  <a:gd name="connsiteY343" fmla="*/ 79017 h 84574"/>
                  <a:gd name="connsiteX344" fmla="*/ 488116 w 1179211"/>
                  <a:gd name="connsiteY344" fmla="*/ 78534 h 84574"/>
                  <a:gd name="connsiteX345" fmla="*/ 484975 w 1179211"/>
                  <a:gd name="connsiteY345" fmla="*/ 76842 h 84574"/>
                  <a:gd name="connsiteX346" fmla="*/ 482800 w 1179211"/>
                  <a:gd name="connsiteY346" fmla="*/ 73942 h 84574"/>
                  <a:gd name="connsiteX347" fmla="*/ 482075 w 1179211"/>
                  <a:gd name="connsiteY347" fmla="*/ 69351 h 84574"/>
                  <a:gd name="connsiteX348" fmla="*/ 483284 w 1179211"/>
                  <a:gd name="connsiteY348" fmla="*/ 64760 h 84574"/>
                  <a:gd name="connsiteX349" fmla="*/ 486183 w 1179211"/>
                  <a:gd name="connsiteY349" fmla="*/ 61619 h 84574"/>
                  <a:gd name="connsiteX350" fmla="*/ 489566 w 1179211"/>
                  <a:gd name="connsiteY350" fmla="*/ 59686 h 84574"/>
                  <a:gd name="connsiteX351" fmla="*/ 492708 w 1179211"/>
                  <a:gd name="connsiteY351" fmla="*/ 58719 h 84574"/>
                  <a:gd name="connsiteX352" fmla="*/ 496091 w 1179211"/>
                  <a:gd name="connsiteY352" fmla="*/ 58236 h 84574"/>
                  <a:gd name="connsiteX353" fmla="*/ 499715 w 1179211"/>
                  <a:gd name="connsiteY353" fmla="*/ 57994 h 84574"/>
                  <a:gd name="connsiteX354" fmla="*/ 502857 w 1179211"/>
                  <a:gd name="connsiteY354" fmla="*/ 57752 h 84574"/>
                  <a:gd name="connsiteX355" fmla="*/ 505031 w 1179211"/>
                  <a:gd name="connsiteY355" fmla="*/ 57752 h 84574"/>
                  <a:gd name="connsiteX356" fmla="*/ 504548 w 1179211"/>
                  <a:gd name="connsiteY356" fmla="*/ 62827 h 84574"/>
                  <a:gd name="connsiteX357" fmla="*/ 522188 w 1179211"/>
                  <a:gd name="connsiteY357" fmla="*/ 78292 h 84574"/>
                  <a:gd name="connsiteX358" fmla="*/ 517838 w 1179211"/>
                  <a:gd name="connsiteY358" fmla="*/ 79017 h 84574"/>
                  <a:gd name="connsiteX359" fmla="*/ 514939 w 1179211"/>
                  <a:gd name="connsiteY359" fmla="*/ 77809 h 84574"/>
                  <a:gd name="connsiteX360" fmla="*/ 513972 w 1179211"/>
                  <a:gd name="connsiteY360" fmla="*/ 72734 h 84574"/>
                  <a:gd name="connsiteX361" fmla="*/ 513972 w 1179211"/>
                  <a:gd name="connsiteY361" fmla="*/ 43496 h 84574"/>
                  <a:gd name="connsiteX362" fmla="*/ 513972 w 1179211"/>
                  <a:gd name="connsiteY362" fmla="*/ 40354 h 84574"/>
                  <a:gd name="connsiteX363" fmla="*/ 513489 w 1179211"/>
                  <a:gd name="connsiteY363" fmla="*/ 36971 h 84574"/>
                  <a:gd name="connsiteX364" fmla="*/ 512281 w 1179211"/>
                  <a:gd name="connsiteY364" fmla="*/ 33830 h 84574"/>
                  <a:gd name="connsiteX365" fmla="*/ 509864 w 1179211"/>
                  <a:gd name="connsiteY365" fmla="*/ 31172 h 84574"/>
                  <a:gd name="connsiteX366" fmla="*/ 502615 w 1179211"/>
                  <a:gd name="connsiteY366" fmla="*/ 27789 h 84574"/>
                  <a:gd name="connsiteX367" fmla="*/ 494882 w 1179211"/>
                  <a:gd name="connsiteY367" fmla="*/ 27064 h 84574"/>
                  <a:gd name="connsiteX368" fmla="*/ 488116 w 1179211"/>
                  <a:gd name="connsiteY368" fmla="*/ 27789 h 84574"/>
                  <a:gd name="connsiteX369" fmla="*/ 482075 w 1179211"/>
                  <a:gd name="connsiteY369" fmla="*/ 29964 h 84574"/>
                  <a:gd name="connsiteX370" fmla="*/ 477243 w 1179211"/>
                  <a:gd name="connsiteY370" fmla="*/ 33830 h 84574"/>
                  <a:gd name="connsiteX371" fmla="*/ 474584 w 1179211"/>
                  <a:gd name="connsiteY371" fmla="*/ 40113 h 84574"/>
                  <a:gd name="connsiteX372" fmla="*/ 482317 w 1179211"/>
                  <a:gd name="connsiteY372" fmla="*/ 42529 h 84574"/>
                  <a:gd name="connsiteX373" fmla="*/ 483284 w 1179211"/>
                  <a:gd name="connsiteY373" fmla="*/ 38904 h 84574"/>
                  <a:gd name="connsiteX374" fmla="*/ 485217 w 1179211"/>
                  <a:gd name="connsiteY374" fmla="*/ 36005 h 84574"/>
                  <a:gd name="connsiteX375" fmla="*/ 488600 w 1179211"/>
                  <a:gd name="connsiteY375" fmla="*/ 33830 h 84574"/>
                  <a:gd name="connsiteX376" fmla="*/ 493916 w 1179211"/>
                  <a:gd name="connsiteY376" fmla="*/ 33105 h 84574"/>
                  <a:gd name="connsiteX377" fmla="*/ 497299 w 1179211"/>
                  <a:gd name="connsiteY377" fmla="*/ 33347 h 84574"/>
                  <a:gd name="connsiteX378" fmla="*/ 500440 w 1179211"/>
                  <a:gd name="connsiteY378" fmla="*/ 34313 h 84574"/>
                  <a:gd name="connsiteX379" fmla="*/ 503582 w 1179211"/>
                  <a:gd name="connsiteY379" fmla="*/ 37213 h 84574"/>
                  <a:gd name="connsiteX380" fmla="*/ 504548 w 1179211"/>
                  <a:gd name="connsiteY380" fmla="*/ 42287 h 84574"/>
                  <a:gd name="connsiteX381" fmla="*/ 504548 w 1179211"/>
                  <a:gd name="connsiteY381" fmla="*/ 51711 h 84574"/>
                  <a:gd name="connsiteX382" fmla="*/ 497057 w 1179211"/>
                  <a:gd name="connsiteY382" fmla="*/ 51953 h 84574"/>
                  <a:gd name="connsiteX383" fmla="*/ 491016 w 1179211"/>
                  <a:gd name="connsiteY383" fmla="*/ 52436 h 84574"/>
                  <a:gd name="connsiteX384" fmla="*/ 483525 w 1179211"/>
                  <a:gd name="connsiteY384" fmla="*/ 54369 h 84574"/>
                  <a:gd name="connsiteX385" fmla="*/ 477484 w 1179211"/>
                  <a:gd name="connsiteY385" fmla="*/ 57994 h 84574"/>
                  <a:gd name="connsiteX386" fmla="*/ 473618 w 1179211"/>
                  <a:gd name="connsiteY386" fmla="*/ 63310 h 84574"/>
                  <a:gd name="connsiteX387" fmla="*/ 472168 w 1179211"/>
                  <a:gd name="connsiteY387" fmla="*/ 70076 h 84574"/>
                  <a:gd name="connsiteX388" fmla="*/ 473618 w 1179211"/>
                  <a:gd name="connsiteY388" fmla="*/ 76842 h 84574"/>
                  <a:gd name="connsiteX389" fmla="*/ 477243 w 1179211"/>
                  <a:gd name="connsiteY389" fmla="*/ 81675 h 84574"/>
                  <a:gd name="connsiteX390" fmla="*/ 482317 w 1179211"/>
                  <a:gd name="connsiteY390" fmla="*/ 84575 h 84574"/>
                  <a:gd name="connsiteX391" fmla="*/ 488116 w 1179211"/>
                  <a:gd name="connsiteY391" fmla="*/ 85541 h 84574"/>
                  <a:gd name="connsiteX392" fmla="*/ 499232 w 1179211"/>
                  <a:gd name="connsiteY392" fmla="*/ 82641 h 84574"/>
                  <a:gd name="connsiteX393" fmla="*/ 505031 w 1179211"/>
                  <a:gd name="connsiteY393" fmla="*/ 75634 h 84574"/>
                  <a:gd name="connsiteX394" fmla="*/ 507689 w 1179211"/>
                  <a:gd name="connsiteY394" fmla="*/ 82158 h 84574"/>
                  <a:gd name="connsiteX395" fmla="*/ 514214 w 1179211"/>
                  <a:gd name="connsiteY395" fmla="*/ 84816 h 84574"/>
                  <a:gd name="connsiteX396" fmla="*/ 519047 w 1179211"/>
                  <a:gd name="connsiteY396" fmla="*/ 84333 h 84574"/>
                  <a:gd name="connsiteX397" fmla="*/ 522430 w 1179211"/>
                  <a:gd name="connsiteY397" fmla="*/ 83608 h 84574"/>
                  <a:gd name="connsiteX398" fmla="*/ 522430 w 1179211"/>
                  <a:gd name="connsiteY398" fmla="*/ 78292 h 84574"/>
                  <a:gd name="connsiteX399" fmla="*/ 458636 w 1179211"/>
                  <a:gd name="connsiteY399" fmla="*/ 77325 h 84574"/>
                  <a:gd name="connsiteX400" fmla="*/ 455495 w 1179211"/>
                  <a:gd name="connsiteY400" fmla="*/ 78534 h 84574"/>
                  <a:gd name="connsiteX401" fmla="*/ 452353 w 1179211"/>
                  <a:gd name="connsiteY401" fmla="*/ 79017 h 84574"/>
                  <a:gd name="connsiteX402" fmla="*/ 449937 w 1179211"/>
                  <a:gd name="connsiteY402" fmla="*/ 78534 h 84574"/>
                  <a:gd name="connsiteX403" fmla="*/ 447762 w 1179211"/>
                  <a:gd name="connsiteY403" fmla="*/ 77567 h 84574"/>
                  <a:gd name="connsiteX404" fmla="*/ 445587 w 1179211"/>
                  <a:gd name="connsiteY404" fmla="*/ 74184 h 84574"/>
                  <a:gd name="connsiteX405" fmla="*/ 445346 w 1179211"/>
                  <a:gd name="connsiteY405" fmla="*/ 67901 h 84574"/>
                  <a:gd name="connsiteX406" fmla="*/ 445346 w 1179211"/>
                  <a:gd name="connsiteY406" fmla="*/ 35280 h 84574"/>
                  <a:gd name="connsiteX407" fmla="*/ 458394 w 1179211"/>
                  <a:gd name="connsiteY407" fmla="*/ 35280 h 84574"/>
                  <a:gd name="connsiteX408" fmla="*/ 458394 w 1179211"/>
                  <a:gd name="connsiteY408" fmla="*/ 28997 h 84574"/>
                  <a:gd name="connsiteX409" fmla="*/ 445346 w 1179211"/>
                  <a:gd name="connsiteY409" fmla="*/ 28997 h 84574"/>
                  <a:gd name="connsiteX410" fmla="*/ 445346 w 1179211"/>
                  <a:gd name="connsiteY410" fmla="*/ 12807 h 84574"/>
                  <a:gd name="connsiteX411" fmla="*/ 435680 w 1179211"/>
                  <a:gd name="connsiteY411" fmla="*/ 14982 h 84574"/>
                  <a:gd name="connsiteX412" fmla="*/ 435680 w 1179211"/>
                  <a:gd name="connsiteY412" fmla="*/ 28997 h 84574"/>
                  <a:gd name="connsiteX413" fmla="*/ 426256 w 1179211"/>
                  <a:gd name="connsiteY413" fmla="*/ 28997 h 84574"/>
                  <a:gd name="connsiteX414" fmla="*/ 426256 w 1179211"/>
                  <a:gd name="connsiteY414" fmla="*/ 35280 h 84574"/>
                  <a:gd name="connsiteX415" fmla="*/ 435680 w 1179211"/>
                  <a:gd name="connsiteY415" fmla="*/ 35280 h 84574"/>
                  <a:gd name="connsiteX416" fmla="*/ 435680 w 1179211"/>
                  <a:gd name="connsiteY416" fmla="*/ 68868 h 84574"/>
                  <a:gd name="connsiteX417" fmla="*/ 435922 w 1179211"/>
                  <a:gd name="connsiteY417" fmla="*/ 76117 h 84574"/>
                  <a:gd name="connsiteX418" fmla="*/ 437855 w 1179211"/>
                  <a:gd name="connsiteY418" fmla="*/ 81433 h 84574"/>
                  <a:gd name="connsiteX419" fmla="*/ 442446 w 1179211"/>
                  <a:gd name="connsiteY419" fmla="*/ 84816 h 84574"/>
                  <a:gd name="connsiteX420" fmla="*/ 448487 w 1179211"/>
                  <a:gd name="connsiteY420" fmla="*/ 85783 h 84574"/>
                  <a:gd name="connsiteX421" fmla="*/ 455012 w 1179211"/>
                  <a:gd name="connsiteY421" fmla="*/ 84816 h 84574"/>
                  <a:gd name="connsiteX422" fmla="*/ 460569 w 1179211"/>
                  <a:gd name="connsiteY422" fmla="*/ 82158 h 84574"/>
                  <a:gd name="connsiteX423" fmla="*/ 458636 w 1179211"/>
                  <a:gd name="connsiteY423" fmla="*/ 77325 h 84574"/>
                  <a:gd name="connsiteX424" fmla="*/ 409825 w 1179211"/>
                  <a:gd name="connsiteY424" fmla="*/ 28997 h 84574"/>
                  <a:gd name="connsiteX425" fmla="*/ 399676 w 1179211"/>
                  <a:gd name="connsiteY425" fmla="*/ 28997 h 84574"/>
                  <a:gd name="connsiteX426" fmla="*/ 399676 w 1179211"/>
                  <a:gd name="connsiteY426" fmla="*/ 84091 h 84574"/>
                  <a:gd name="connsiteX427" fmla="*/ 409825 w 1179211"/>
                  <a:gd name="connsiteY427" fmla="*/ 84091 h 84574"/>
                  <a:gd name="connsiteX428" fmla="*/ 409825 w 1179211"/>
                  <a:gd name="connsiteY428" fmla="*/ 28997 h 84574"/>
                  <a:gd name="connsiteX429" fmla="*/ 409341 w 1179211"/>
                  <a:gd name="connsiteY429" fmla="*/ 2416 h 84574"/>
                  <a:gd name="connsiteX430" fmla="*/ 404992 w 1179211"/>
                  <a:gd name="connsiteY430" fmla="*/ 483 h 84574"/>
                  <a:gd name="connsiteX431" fmla="*/ 400400 w 1179211"/>
                  <a:gd name="connsiteY431" fmla="*/ 2416 h 84574"/>
                  <a:gd name="connsiteX432" fmla="*/ 398467 w 1179211"/>
                  <a:gd name="connsiteY432" fmla="*/ 6766 h 84574"/>
                  <a:gd name="connsiteX433" fmla="*/ 400400 w 1179211"/>
                  <a:gd name="connsiteY433" fmla="*/ 11116 h 84574"/>
                  <a:gd name="connsiteX434" fmla="*/ 404992 w 1179211"/>
                  <a:gd name="connsiteY434" fmla="*/ 13049 h 84574"/>
                  <a:gd name="connsiteX435" fmla="*/ 409341 w 1179211"/>
                  <a:gd name="connsiteY435" fmla="*/ 11116 h 84574"/>
                  <a:gd name="connsiteX436" fmla="*/ 411274 w 1179211"/>
                  <a:gd name="connsiteY436" fmla="*/ 6766 h 84574"/>
                  <a:gd name="connsiteX437" fmla="*/ 409341 w 1179211"/>
                  <a:gd name="connsiteY437" fmla="*/ 2416 h 84574"/>
                  <a:gd name="connsiteX438" fmla="*/ 379619 w 1179211"/>
                  <a:gd name="connsiteY438" fmla="*/ 61377 h 84574"/>
                  <a:gd name="connsiteX439" fmla="*/ 375511 w 1179211"/>
                  <a:gd name="connsiteY439" fmla="*/ 56544 h 84574"/>
                  <a:gd name="connsiteX440" fmla="*/ 370195 w 1179211"/>
                  <a:gd name="connsiteY440" fmla="*/ 53403 h 84574"/>
                  <a:gd name="connsiteX441" fmla="*/ 364396 w 1179211"/>
                  <a:gd name="connsiteY441" fmla="*/ 51470 h 84574"/>
                  <a:gd name="connsiteX442" fmla="*/ 355938 w 1179211"/>
                  <a:gd name="connsiteY442" fmla="*/ 47603 h 84574"/>
                  <a:gd name="connsiteX443" fmla="*/ 352797 w 1179211"/>
                  <a:gd name="connsiteY443" fmla="*/ 40837 h 84574"/>
                  <a:gd name="connsiteX444" fmla="*/ 355697 w 1179211"/>
                  <a:gd name="connsiteY444" fmla="*/ 35280 h 84574"/>
                  <a:gd name="connsiteX445" fmla="*/ 362946 w 1179211"/>
                  <a:gd name="connsiteY445" fmla="*/ 33105 h 84574"/>
                  <a:gd name="connsiteX446" fmla="*/ 370195 w 1179211"/>
                  <a:gd name="connsiteY446" fmla="*/ 34796 h 84574"/>
                  <a:gd name="connsiteX447" fmla="*/ 374786 w 1179211"/>
                  <a:gd name="connsiteY447" fmla="*/ 38421 h 84574"/>
                  <a:gd name="connsiteX448" fmla="*/ 379619 w 1179211"/>
                  <a:gd name="connsiteY448" fmla="*/ 32380 h 84574"/>
                  <a:gd name="connsiteX449" fmla="*/ 373820 w 1179211"/>
                  <a:gd name="connsiteY449" fmla="*/ 28997 h 84574"/>
                  <a:gd name="connsiteX450" fmla="*/ 363429 w 1179211"/>
                  <a:gd name="connsiteY450" fmla="*/ 27306 h 84574"/>
                  <a:gd name="connsiteX451" fmla="*/ 355938 w 1179211"/>
                  <a:gd name="connsiteY451" fmla="*/ 28272 h 84574"/>
                  <a:gd name="connsiteX452" fmla="*/ 349656 w 1179211"/>
                  <a:gd name="connsiteY452" fmla="*/ 31172 h 84574"/>
                  <a:gd name="connsiteX453" fmla="*/ 345306 w 1179211"/>
                  <a:gd name="connsiteY453" fmla="*/ 36005 h 84574"/>
                  <a:gd name="connsiteX454" fmla="*/ 343615 w 1179211"/>
                  <a:gd name="connsiteY454" fmla="*/ 42771 h 84574"/>
                  <a:gd name="connsiteX455" fmla="*/ 345065 w 1179211"/>
                  <a:gd name="connsiteY455" fmla="*/ 50020 h 84574"/>
                  <a:gd name="connsiteX456" fmla="*/ 348931 w 1179211"/>
                  <a:gd name="connsiteY456" fmla="*/ 54853 h 84574"/>
                  <a:gd name="connsiteX457" fmla="*/ 354005 w 1179211"/>
                  <a:gd name="connsiteY457" fmla="*/ 57752 h 84574"/>
                  <a:gd name="connsiteX458" fmla="*/ 359321 w 1179211"/>
                  <a:gd name="connsiteY458" fmla="*/ 59686 h 84574"/>
                  <a:gd name="connsiteX459" fmla="*/ 367779 w 1179211"/>
                  <a:gd name="connsiteY459" fmla="*/ 63310 h 84574"/>
                  <a:gd name="connsiteX460" fmla="*/ 370920 w 1179211"/>
                  <a:gd name="connsiteY460" fmla="*/ 70559 h 84574"/>
                  <a:gd name="connsiteX461" fmla="*/ 368262 w 1179211"/>
                  <a:gd name="connsiteY461" fmla="*/ 77325 h 84574"/>
                  <a:gd name="connsiteX462" fmla="*/ 360771 w 1179211"/>
                  <a:gd name="connsiteY462" fmla="*/ 79742 h 84574"/>
                  <a:gd name="connsiteX463" fmla="*/ 355938 w 1179211"/>
                  <a:gd name="connsiteY463" fmla="*/ 79017 h 84574"/>
                  <a:gd name="connsiteX464" fmla="*/ 351830 w 1179211"/>
                  <a:gd name="connsiteY464" fmla="*/ 76842 h 84574"/>
                  <a:gd name="connsiteX465" fmla="*/ 348447 w 1179211"/>
                  <a:gd name="connsiteY465" fmla="*/ 74184 h 84574"/>
                  <a:gd name="connsiteX466" fmla="*/ 346031 w 1179211"/>
                  <a:gd name="connsiteY466" fmla="*/ 71768 h 84574"/>
                  <a:gd name="connsiteX467" fmla="*/ 341198 w 1179211"/>
                  <a:gd name="connsiteY467" fmla="*/ 79500 h 84574"/>
                  <a:gd name="connsiteX468" fmla="*/ 360288 w 1179211"/>
                  <a:gd name="connsiteY468" fmla="*/ 85783 h 84574"/>
                  <a:gd name="connsiteX469" fmla="*/ 368020 w 1179211"/>
                  <a:gd name="connsiteY469" fmla="*/ 84575 h 84574"/>
                  <a:gd name="connsiteX470" fmla="*/ 374303 w 1179211"/>
                  <a:gd name="connsiteY470" fmla="*/ 81192 h 84574"/>
                  <a:gd name="connsiteX471" fmla="*/ 378411 w 1179211"/>
                  <a:gd name="connsiteY471" fmla="*/ 75634 h 84574"/>
                  <a:gd name="connsiteX472" fmla="*/ 380103 w 1179211"/>
                  <a:gd name="connsiteY472" fmla="*/ 68143 h 84574"/>
                  <a:gd name="connsiteX473" fmla="*/ 379619 w 1179211"/>
                  <a:gd name="connsiteY473" fmla="*/ 61377 h 84574"/>
                  <a:gd name="connsiteX474" fmla="*/ 298428 w 1179211"/>
                  <a:gd name="connsiteY474" fmla="*/ 84091 h 84574"/>
                  <a:gd name="connsiteX475" fmla="*/ 307852 w 1179211"/>
                  <a:gd name="connsiteY475" fmla="*/ 84091 h 84574"/>
                  <a:gd name="connsiteX476" fmla="*/ 307852 w 1179211"/>
                  <a:gd name="connsiteY476" fmla="*/ 57511 h 84574"/>
                  <a:gd name="connsiteX477" fmla="*/ 308093 w 1179211"/>
                  <a:gd name="connsiteY477" fmla="*/ 51953 h 84574"/>
                  <a:gd name="connsiteX478" fmla="*/ 308818 w 1179211"/>
                  <a:gd name="connsiteY478" fmla="*/ 46637 h 84574"/>
                  <a:gd name="connsiteX479" fmla="*/ 312926 w 1179211"/>
                  <a:gd name="connsiteY479" fmla="*/ 37938 h 84574"/>
                  <a:gd name="connsiteX480" fmla="*/ 318967 w 1179211"/>
                  <a:gd name="connsiteY480" fmla="*/ 34555 h 84574"/>
                  <a:gd name="connsiteX481" fmla="*/ 325008 w 1179211"/>
                  <a:gd name="connsiteY481" fmla="*/ 40596 h 84574"/>
                  <a:gd name="connsiteX482" fmla="*/ 333224 w 1179211"/>
                  <a:gd name="connsiteY482" fmla="*/ 37696 h 84574"/>
                  <a:gd name="connsiteX483" fmla="*/ 332016 w 1179211"/>
                  <a:gd name="connsiteY483" fmla="*/ 32863 h 84574"/>
                  <a:gd name="connsiteX484" fmla="*/ 329599 w 1179211"/>
                  <a:gd name="connsiteY484" fmla="*/ 29722 h 84574"/>
                  <a:gd name="connsiteX485" fmla="*/ 326216 w 1179211"/>
                  <a:gd name="connsiteY485" fmla="*/ 28030 h 84574"/>
                  <a:gd name="connsiteX486" fmla="*/ 322833 w 1179211"/>
                  <a:gd name="connsiteY486" fmla="*/ 27547 h 84574"/>
                  <a:gd name="connsiteX487" fmla="*/ 314134 w 1179211"/>
                  <a:gd name="connsiteY487" fmla="*/ 30205 h 84574"/>
                  <a:gd name="connsiteX488" fmla="*/ 307852 w 1179211"/>
                  <a:gd name="connsiteY488" fmla="*/ 37696 h 84574"/>
                  <a:gd name="connsiteX489" fmla="*/ 306643 w 1179211"/>
                  <a:gd name="connsiteY489" fmla="*/ 28272 h 84574"/>
                  <a:gd name="connsiteX490" fmla="*/ 297219 w 1179211"/>
                  <a:gd name="connsiteY490" fmla="*/ 29239 h 84574"/>
                  <a:gd name="connsiteX491" fmla="*/ 297461 w 1179211"/>
                  <a:gd name="connsiteY491" fmla="*/ 31413 h 84574"/>
                  <a:gd name="connsiteX492" fmla="*/ 297944 w 1179211"/>
                  <a:gd name="connsiteY492" fmla="*/ 35038 h 84574"/>
                  <a:gd name="connsiteX493" fmla="*/ 298186 w 1179211"/>
                  <a:gd name="connsiteY493" fmla="*/ 39146 h 84574"/>
                  <a:gd name="connsiteX494" fmla="*/ 298428 w 1179211"/>
                  <a:gd name="connsiteY494" fmla="*/ 43254 h 84574"/>
                  <a:gd name="connsiteX495" fmla="*/ 298428 w 1179211"/>
                  <a:gd name="connsiteY495" fmla="*/ 84091 h 84574"/>
                  <a:gd name="connsiteX496" fmla="*/ 267981 w 1179211"/>
                  <a:gd name="connsiteY496" fmla="*/ 38179 h 84574"/>
                  <a:gd name="connsiteX497" fmla="*/ 271122 w 1179211"/>
                  <a:gd name="connsiteY497" fmla="*/ 50262 h 84574"/>
                  <a:gd name="connsiteX498" fmla="*/ 271122 w 1179211"/>
                  <a:gd name="connsiteY498" fmla="*/ 52195 h 84574"/>
                  <a:gd name="connsiteX499" fmla="*/ 243817 w 1179211"/>
                  <a:gd name="connsiteY499" fmla="*/ 52195 h 84574"/>
                  <a:gd name="connsiteX500" fmla="*/ 245508 w 1179211"/>
                  <a:gd name="connsiteY500" fmla="*/ 45187 h 84574"/>
                  <a:gd name="connsiteX501" fmla="*/ 248649 w 1179211"/>
                  <a:gd name="connsiteY501" fmla="*/ 39388 h 84574"/>
                  <a:gd name="connsiteX502" fmla="*/ 253241 w 1179211"/>
                  <a:gd name="connsiteY502" fmla="*/ 35280 h 84574"/>
                  <a:gd name="connsiteX503" fmla="*/ 259282 w 1179211"/>
                  <a:gd name="connsiteY503" fmla="*/ 33830 h 84574"/>
                  <a:gd name="connsiteX504" fmla="*/ 267981 w 1179211"/>
                  <a:gd name="connsiteY504" fmla="*/ 38179 h 84574"/>
                  <a:gd name="connsiteX505" fmla="*/ 281029 w 1179211"/>
                  <a:gd name="connsiteY505" fmla="*/ 58236 h 84574"/>
                  <a:gd name="connsiteX506" fmla="*/ 281029 w 1179211"/>
                  <a:gd name="connsiteY506" fmla="*/ 52678 h 84574"/>
                  <a:gd name="connsiteX507" fmla="*/ 280063 w 1179211"/>
                  <a:gd name="connsiteY507" fmla="*/ 43496 h 84574"/>
                  <a:gd name="connsiteX508" fmla="*/ 276438 w 1179211"/>
                  <a:gd name="connsiteY508" fmla="*/ 35280 h 84574"/>
                  <a:gd name="connsiteX509" fmla="*/ 269672 w 1179211"/>
                  <a:gd name="connsiteY509" fmla="*/ 29480 h 84574"/>
                  <a:gd name="connsiteX510" fmla="*/ 259040 w 1179211"/>
                  <a:gd name="connsiteY510" fmla="*/ 27306 h 84574"/>
                  <a:gd name="connsiteX511" fmla="*/ 249133 w 1179211"/>
                  <a:gd name="connsiteY511" fmla="*/ 29480 h 84574"/>
                  <a:gd name="connsiteX512" fmla="*/ 241159 w 1179211"/>
                  <a:gd name="connsiteY512" fmla="*/ 35521 h 84574"/>
                  <a:gd name="connsiteX513" fmla="*/ 235842 w 1179211"/>
                  <a:gd name="connsiteY513" fmla="*/ 44704 h 84574"/>
                  <a:gd name="connsiteX514" fmla="*/ 233909 w 1179211"/>
                  <a:gd name="connsiteY514" fmla="*/ 56544 h 84574"/>
                  <a:gd name="connsiteX515" fmla="*/ 240675 w 1179211"/>
                  <a:gd name="connsiteY515" fmla="*/ 78292 h 84574"/>
                  <a:gd name="connsiteX516" fmla="*/ 260490 w 1179211"/>
                  <a:gd name="connsiteY516" fmla="*/ 85783 h 84574"/>
                  <a:gd name="connsiteX517" fmla="*/ 272572 w 1179211"/>
                  <a:gd name="connsiteY517" fmla="*/ 83125 h 84574"/>
                  <a:gd name="connsiteX518" fmla="*/ 282238 w 1179211"/>
                  <a:gd name="connsiteY518" fmla="*/ 75151 h 84574"/>
                  <a:gd name="connsiteX519" fmla="*/ 278371 w 1179211"/>
                  <a:gd name="connsiteY519" fmla="*/ 71043 h 84574"/>
                  <a:gd name="connsiteX520" fmla="*/ 268947 w 1179211"/>
                  <a:gd name="connsiteY520" fmla="*/ 77567 h 84574"/>
                  <a:gd name="connsiteX521" fmla="*/ 261215 w 1179211"/>
                  <a:gd name="connsiteY521" fmla="*/ 79017 h 84574"/>
                  <a:gd name="connsiteX522" fmla="*/ 248649 w 1179211"/>
                  <a:gd name="connsiteY522" fmla="*/ 73701 h 84574"/>
                  <a:gd name="connsiteX523" fmla="*/ 244058 w 1179211"/>
                  <a:gd name="connsiteY523" fmla="*/ 58477 h 84574"/>
                  <a:gd name="connsiteX524" fmla="*/ 281029 w 1179211"/>
                  <a:gd name="connsiteY524" fmla="*/ 58477 h 84574"/>
                  <a:gd name="connsiteX525" fmla="*/ 183648 w 1179211"/>
                  <a:gd name="connsiteY525" fmla="*/ 28997 h 84574"/>
                  <a:gd name="connsiteX526" fmla="*/ 172774 w 1179211"/>
                  <a:gd name="connsiteY526" fmla="*/ 28997 h 84574"/>
                  <a:gd name="connsiteX527" fmla="*/ 195247 w 1179211"/>
                  <a:gd name="connsiteY527" fmla="*/ 85300 h 84574"/>
                  <a:gd name="connsiteX528" fmla="*/ 203221 w 1179211"/>
                  <a:gd name="connsiteY528" fmla="*/ 85300 h 84574"/>
                  <a:gd name="connsiteX529" fmla="*/ 226418 w 1179211"/>
                  <a:gd name="connsiteY529" fmla="*/ 28997 h 84574"/>
                  <a:gd name="connsiteX530" fmla="*/ 217236 w 1179211"/>
                  <a:gd name="connsiteY530" fmla="*/ 28997 h 84574"/>
                  <a:gd name="connsiteX531" fmla="*/ 202496 w 1179211"/>
                  <a:gd name="connsiteY531" fmla="*/ 67660 h 84574"/>
                  <a:gd name="connsiteX532" fmla="*/ 200079 w 1179211"/>
                  <a:gd name="connsiteY532" fmla="*/ 76359 h 84574"/>
                  <a:gd name="connsiteX533" fmla="*/ 199354 w 1179211"/>
                  <a:gd name="connsiteY533" fmla="*/ 72734 h 84574"/>
                  <a:gd name="connsiteX534" fmla="*/ 197663 w 1179211"/>
                  <a:gd name="connsiteY534" fmla="*/ 67176 h 84574"/>
                  <a:gd name="connsiteX535" fmla="*/ 183648 w 1179211"/>
                  <a:gd name="connsiteY535" fmla="*/ 28997 h 84574"/>
                  <a:gd name="connsiteX536" fmla="*/ 159000 w 1179211"/>
                  <a:gd name="connsiteY536" fmla="*/ 28997 h 84574"/>
                  <a:gd name="connsiteX537" fmla="*/ 148851 w 1179211"/>
                  <a:gd name="connsiteY537" fmla="*/ 28997 h 84574"/>
                  <a:gd name="connsiteX538" fmla="*/ 148851 w 1179211"/>
                  <a:gd name="connsiteY538" fmla="*/ 84091 h 84574"/>
                  <a:gd name="connsiteX539" fmla="*/ 159000 w 1179211"/>
                  <a:gd name="connsiteY539" fmla="*/ 84091 h 84574"/>
                  <a:gd name="connsiteX540" fmla="*/ 159000 w 1179211"/>
                  <a:gd name="connsiteY540" fmla="*/ 28997 h 84574"/>
                  <a:gd name="connsiteX541" fmla="*/ 158517 w 1179211"/>
                  <a:gd name="connsiteY541" fmla="*/ 2416 h 84574"/>
                  <a:gd name="connsiteX542" fmla="*/ 154167 w 1179211"/>
                  <a:gd name="connsiteY542" fmla="*/ 483 h 84574"/>
                  <a:gd name="connsiteX543" fmla="*/ 149576 w 1179211"/>
                  <a:gd name="connsiteY543" fmla="*/ 2416 h 84574"/>
                  <a:gd name="connsiteX544" fmla="*/ 147643 w 1179211"/>
                  <a:gd name="connsiteY544" fmla="*/ 6766 h 84574"/>
                  <a:gd name="connsiteX545" fmla="*/ 149576 w 1179211"/>
                  <a:gd name="connsiteY545" fmla="*/ 11116 h 84574"/>
                  <a:gd name="connsiteX546" fmla="*/ 154167 w 1179211"/>
                  <a:gd name="connsiteY546" fmla="*/ 13049 h 84574"/>
                  <a:gd name="connsiteX547" fmla="*/ 158517 w 1179211"/>
                  <a:gd name="connsiteY547" fmla="*/ 11116 h 84574"/>
                  <a:gd name="connsiteX548" fmla="*/ 160450 w 1179211"/>
                  <a:gd name="connsiteY548" fmla="*/ 6766 h 84574"/>
                  <a:gd name="connsiteX549" fmla="*/ 158517 w 1179211"/>
                  <a:gd name="connsiteY549" fmla="*/ 2416 h 84574"/>
                  <a:gd name="connsiteX550" fmla="*/ 128795 w 1179211"/>
                  <a:gd name="connsiteY550" fmla="*/ 84091 h 84574"/>
                  <a:gd name="connsiteX551" fmla="*/ 128795 w 1179211"/>
                  <a:gd name="connsiteY551" fmla="*/ 49537 h 84574"/>
                  <a:gd name="connsiteX552" fmla="*/ 128312 w 1179211"/>
                  <a:gd name="connsiteY552" fmla="*/ 41079 h 84574"/>
                  <a:gd name="connsiteX553" fmla="*/ 126137 w 1179211"/>
                  <a:gd name="connsiteY553" fmla="*/ 34071 h 84574"/>
                  <a:gd name="connsiteX554" fmla="*/ 120338 w 1179211"/>
                  <a:gd name="connsiteY554" fmla="*/ 29239 h 84574"/>
                  <a:gd name="connsiteX555" fmla="*/ 109705 w 1179211"/>
                  <a:gd name="connsiteY555" fmla="*/ 27306 h 84574"/>
                  <a:gd name="connsiteX556" fmla="*/ 102214 w 1179211"/>
                  <a:gd name="connsiteY556" fmla="*/ 28514 h 84574"/>
                  <a:gd name="connsiteX557" fmla="*/ 96898 w 1179211"/>
                  <a:gd name="connsiteY557" fmla="*/ 31655 h 84574"/>
                  <a:gd name="connsiteX558" fmla="*/ 93274 w 1179211"/>
                  <a:gd name="connsiteY558" fmla="*/ 35280 h 84574"/>
                  <a:gd name="connsiteX559" fmla="*/ 91341 w 1179211"/>
                  <a:gd name="connsiteY559" fmla="*/ 37938 h 84574"/>
                  <a:gd name="connsiteX560" fmla="*/ 90132 w 1179211"/>
                  <a:gd name="connsiteY560" fmla="*/ 28514 h 84574"/>
                  <a:gd name="connsiteX561" fmla="*/ 80708 w 1179211"/>
                  <a:gd name="connsiteY561" fmla="*/ 29480 h 84574"/>
                  <a:gd name="connsiteX562" fmla="*/ 80950 w 1179211"/>
                  <a:gd name="connsiteY562" fmla="*/ 31655 h 84574"/>
                  <a:gd name="connsiteX563" fmla="*/ 81433 w 1179211"/>
                  <a:gd name="connsiteY563" fmla="*/ 35280 h 84574"/>
                  <a:gd name="connsiteX564" fmla="*/ 81675 w 1179211"/>
                  <a:gd name="connsiteY564" fmla="*/ 39388 h 84574"/>
                  <a:gd name="connsiteX565" fmla="*/ 81917 w 1179211"/>
                  <a:gd name="connsiteY565" fmla="*/ 43496 h 84574"/>
                  <a:gd name="connsiteX566" fmla="*/ 81917 w 1179211"/>
                  <a:gd name="connsiteY566" fmla="*/ 84333 h 84574"/>
                  <a:gd name="connsiteX567" fmla="*/ 91824 w 1179211"/>
                  <a:gd name="connsiteY567" fmla="*/ 84333 h 84574"/>
                  <a:gd name="connsiteX568" fmla="*/ 91824 w 1179211"/>
                  <a:gd name="connsiteY568" fmla="*/ 53403 h 84574"/>
                  <a:gd name="connsiteX569" fmla="*/ 93032 w 1179211"/>
                  <a:gd name="connsiteY569" fmla="*/ 46154 h 84574"/>
                  <a:gd name="connsiteX570" fmla="*/ 96415 w 1179211"/>
                  <a:gd name="connsiteY570" fmla="*/ 40354 h 84574"/>
                  <a:gd name="connsiteX571" fmla="*/ 101248 w 1179211"/>
                  <a:gd name="connsiteY571" fmla="*/ 36488 h 84574"/>
                  <a:gd name="connsiteX572" fmla="*/ 107531 w 1179211"/>
                  <a:gd name="connsiteY572" fmla="*/ 35038 h 84574"/>
                  <a:gd name="connsiteX573" fmla="*/ 113572 w 1179211"/>
                  <a:gd name="connsiteY573" fmla="*/ 36005 h 84574"/>
                  <a:gd name="connsiteX574" fmla="*/ 117196 w 1179211"/>
                  <a:gd name="connsiteY574" fmla="*/ 38904 h 84574"/>
                  <a:gd name="connsiteX575" fmla="*/ 118888 w 1179211"/>
                  <a:gd name="connsiteY575" fmla="*/ 43496 h 84574"/>
                  <a:gd name="connsiteX576" fmla="*/ 119371 w 1179211"/>
                  <a:gd name="connsiteY576" fmla="*/ 49778 h 84574"/>
                  <a:gd name="connsiteX577" fmla="*/ 119371 w 1179211"/>
                  <a:gd name="connsiteY577" fmla="*/ 84333 h 84574"/>
                  <a:gd name="connsiteX578" fmla="*/ 128795 w 1179211"/>
                  <a:gd name="connsiteY578" fmla="*/ 84333 h 84574"/>
                  <a:gd name="connsiteX579" fmla="*/ 60894 w 1179211"/>
                  <a:gd name="connsiteY579" fmla="*/ 5799 h 84574"/>
                  <a:gd name="connsiteX580" fmla="*/ 50986 w 1179211"/>
                  <a:gd name="connsiteY580" fmla="*/ 5799 h 84574"/>
                  <a:gd name="connsiteX581" fmla="*/ 50986 w 1179211"/>
                  <a:gd name="connsiteY581" fmla="*/ 54128 h 84574"/>
                  <a:gd name="connsiteX582" fmla="*/ 49295 w 1179211"/>
                  <a:gd name="connsiteY582" fmla="*/ 66935 h 84574"/>
                  <a:gd name="connsiteX583" fmla="*/ 44945 w 1179211"/>
                  <a:gd name="connsiteY583" fmla="*/ 74667 h 84574"/>
                  <a:gd name="connsiteX584" fmla="*/ 38421 w 1179211"/>
                  <a:gd name="connsiteY584" fmla="*/ 78534 h 84574"/>
                  <a:gd name="connsiteX585" fmla="*/ 30447 w 1179211"/>
                  <a:gd name="connsiteY585" fmla="*/ 79500 h 84574"/>
                  <a:gd name="connsiteX586" fmla="*/ 22231 w 1179211"/>
                  <a:gd name="connsiteY586" fmla="*/ 78534 h 84574"/>
                  <a:gd name="connsiteX587" fmla="*/ 15707 w 1179211"/>
                  <a:gd name="connsiteY587" fmla="*/ 74667 h 84574"/>
                  <a:gd name="connsiteX588" fmla="*/ 11357 w 1179211"/>
                  <a:gd name="connsiteY588" fmla="*/ 66935 h 84574"/>
                  <a:gd name="connsiteX589" fmla="*/ 9666 w 1179211"/>
                  <a:gd name="connsiteY589" fmla="*/ 54128 h 84574"/>
                  <a:gd name="connsiteX590" fmla="*/ 9666 w 1179211"/>
                  <a:gd name="connsiteY590" fmla="*/ 5799 h 84574"/>
                  <a:gd name="connsiteX591" fmla="*/ 0 w 1179211"/>
                  <a:gd name="connsiteY591" fmla="*/ 5799 h 84574"/>
                  <a:gd name="connsiteX592" fmla="*/ 0 w 1179211"/>
                  <a:gd name="connsiteY592" fmla="*/ 54853 h 84574"/>
                  <a:gd name="connsiteX593" fmla="*/ 7733 w 1179211"/>
                  <a:gd name="connsiteY593" fmla="*/ 79500 h 84574"/>
                  <a:gd name="connsiteX594" fmla="*/ 30689 w 1179211"/>
                  <a:gd name="connsiteY594" fmla="*/ 86749 h 84574"/>
                  <a:gd name="connsiteX595" fmla="*/ 53403 w 1179211"/>
                  <a:gd name="connsiteY595" fmla="*/ 79500 h 84574"/>
                  <a:gd name="connsiteX596" fmla="*/ 60894 w 1179211"/>
                  <a:gd name="connsiteY596" fmla="*/ 54853 h 84574"/>
                  <a:gd name="connsiteX597" fmla="*/ 60894 w 1179211"/>
                  <a:gd name="connsiteY597" fmla="*/ 5799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</a:cxnLst>
                <a:rect l="l" t="t" r="r" b="b"/>
                <a:pathLst>
                  <a:path w="1179211" h="84574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0"/>
              </a:p>
            </p:txBody>
          </p:sp>
          <p:sp>
            <p:nvSpPr>
              <p:cNvPr id="44" name="Freihandform: Form 43"/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>
                  <a:gd name="connsiteX0" fmla="*/ 0 w 152234"/>
                  <a:gd name="connsiteY0" fmla="*/ 134353 h 132902"/>
                  <a:gd name="connsiteX1" fmla="*/ 84816 w 152234"/>
                  <a:gd name="connsiteY1" fmla="*/ 134353 h 132902"/>
                  <a:gd name="connsiteX2" fmla="*/ 152234 w 152234"/>
                  <a:gd name="connsiteY2" fmla="*/ 67176 h 132902"/>
                  <a:gd name="connsiteX3" fmla="*/ 84816 w 152234"/>
                  <a:gd name="connsiteY3" fmla="*/ 0 h 132902"/>
                  <a:gd name="connsiteX4" fmla="*/ 0 w 152234"/>
                  <a:gd name="connsiteY4" fmla="*/ 0 h 132902"/>
                  <a:gd name="connsiteX5" fmla="*/ 0 w 152234"/>
                  <a:gd name="connsiteY5" fmla="*/ 134353 h 1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234" h="132902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0"/>
              </a:p>
            </p:txBody>
          </p:sp>
        </p:grpSp>
      </p:grpSp>
      <p:sp>
        <p:nvSpPr>
          <p:cNvPr id="45" name="Freihandform: Form 44"/>
          <p:cNvSpPr/>
          <p:nvPr userDrawn="1"/>
        </p:nvSpPr>
        <p:spPr>
          <a:xfrm>
            <a:off x="-4877" y="407792"/>
            <a:ext cx="337406" cy="294925"/>
          </a:xfrm>
          <a:custGeom>
            <a:avLst/>
            <a:gdLst>
              <a:gd name="connsiteX0" fmla="*/ 0 w 152234"/>
              <a:gd name="connsiteY0" fmla="*/ 134353 h 132902"/>
              <a:gd name="connsiteX1" fmla="*/ 84816 w 152234"/>
              <a:gd name="connsiteY1" fmla="*/ 134353 h 132902"/>
              <a:gd name="connsiteX2" fmla="*/ 152234 w 152234"/>
              <a:gd name="connsiteY2" fmla="*/ 67176 h 132902"/>
              <a:gd name="connsiteX3" fmla="*/ 84816 w 152234"/>
              <a:gd name="connsiteY3" fmla="*/ 0 h 132902"/>
              <a:gd name="connsiteX4" fmla="*/ 0 w 152234"/>
              <a:gd name="connsiteY4" fmla="*/ 0 h 132902"/>
              <a:gd name="connsiteX5" fmla="*/ 0 w 152234"/>
              <a:gd name="connsiteY5" fmla="*/ 134353 h 13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234" h="132902">
                <a:moveTo>
                  <a:pt x="0" y="134353"/>
                </a:moveTo>
                <a:lnTo>
                  <a:pt x="84816" y="134353"/>
                </a:lnTo>
                <a:cubicBezTo>
                  <a:pt x="122029" y="134353"/>
                  <a:pt x="152234" y="104389"/>
                  <a:pt x="152234" y="67176"/>
                </a:cubicBezTo>
                <a:cubicBezTo>
                  <a:pt x="152234" y="29964"/>
                  <a:pt x="122029" y="0"/>
                  <a:pt x="84816" y="0"/>
                </a:cubicBezTo>
                <a:lnTo>
                  <a:pt x="0" y="0"/>
                </a:lnTo>
                <a:lnTo>
                  <a:pt x="0" y="134353"/>
                </a:lnTo>
                <a:close/>
              </a:path>
            </a:pathLst>
          </a:custGeom>
          <a:solidFill>
            <a:srgbClr val="006AB3"/>
          </a:solidFill>
          <a:ln w="2402" cap="flat">
            <a:noFill/>
            <a:prstDash val="solid"/>
            <a:miter/>
          </a:ln>
        </p:spPr>
        <p:txBody>
          <a:bodyPr rtlCol="0" anchor="ctr"/>
          <a:lstStyle/>
          <a:p>
            <a:endParaRPr lang="de-DE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7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Wingdings 2" panose="05020102010507070707" pitchFamily="18" charset="2"/>
        <a:buChar char="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41655" indent="-274955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Wingdings 2" panose="05020102010507070707" pitchFamily="18" charset="2"/>
        <a:buChar char="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8355" indent="-2667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Wingdings 2" panose="05020102010507070707" pitchFamily="18" charset="2"/>
        <a:buChar char="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75055" indent="-2667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Wingdings 2" panose="05020102010507070707" pitchFamily="18" charset="2"/>
        <a:buChar char="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41755" indent="-2667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Wingdings 2" panose="05020102010507070707" pitchFamily="18" charset="2"/>
        <a:buChar char="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3.xml"/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3.xml"/><Relationship Id="rId4" Type="http://schemas.openxmlformats.org/officeDocument/2006/relationships/image" Target="../media/image10.svg"/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7.xml"/><Relationship Id="rId5" Type="http://schemas.openxmlformats.org/officeDocument/2006/relationships/hyperlink" Target="https://www.lyssna.com/guides/think-aloud-protocol/" TargetMode="External"/><Relationship Id="rId4" Type="http://schemas.openxmlformats.org/officeDocument/2006/relationships/hyperlink" Target="https://www.youtube.com/watch?v=pxsJkAk_eo0" TargetMode="External"/><Relationship Id="rId3" Type="http://schemas.openxmlformats.org/officeDocument/2006/relationships/hyperlink" Target="https://www.youtube.com/watch?v=yRjkgsKI5xs" TargetMode="External"/><Relationship Id="rId2" Type="http://schemas.openxmlformats.org/officeDocument/2006/relationships/hyperlink" Target="https://chuniversiteit.nl/papers/rethinking-think-aloud-a-comparison-of-three-think-aloud-protocols" TargetMode="External"/><Relationship Id="rId1" Type="http://schemas.openxmlformats.org/officeDocument/2006/relationships/hyperlink" Target="https://www.youtube.com/watch?v=tXJqAYDbRzI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3.xml"/><Relationship Id="rId1" Type="http://schemas.openxmlformats.org/officeDocument/2006/relationships/chart" Target="../charts/char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el 10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Think-Aloud Protocols</a:t>
            </a:r>
            <a:endParaRPr lang="de-DE" dirty="0"/>
          </a:p>
        </p:txBody>
      </p:sp>
      <p:sp>
        <p:nvSpPr>
          <p:cNvPr id="102" name="Untertitel 10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UX Method Presentation</a:t>
            </a:r>
            <a:endParaRPr lang="de-DE" dirty="0"/>
          </a:p>
        </p:txBody>
      </p:sp>
      <p:sp>
        <p:nvSpPr>
          <p:cNvPr id="127" name="Bildplatzhalter 126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29" name="Bildplatzhalter 128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30" name="Bildplatzhalter 129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31" name="Bildplatzhalter 130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32" name="Textplatzhalter 13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/>
              <a:t>06.11.2024</a:t>
            </a:r>
            <a:endParaRPr lang="de-DE"/>
          </a:p>
        </p:txBody>
      </p:sp>
      <p:sp>
        <p:nvSpPr>
          <p:cNvPr id="136" name="Bildplatzhalter 135"/>
          <p:cNvSpPr>
            <a:spLocks noGrp="1"/>
          </p:cNvSpPr>
          <p:nvPr>
            <p:ph type="pic" sz="quarter" idx="12"/>
          </p:nvPr>
        </p:nvSpPr>
        <p:spPr/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Pros &amp; cons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Face-to-face and remote </a:t>
            </a:r>
            <a:r>
              <a:rPr lang="de-DE" baseline="30000" dirty="0"/>
              <a:t>[Ly24]</a:t>
            </a:r>
            <a:endParaRPr lang="de-DE" baseline="30000" dirty="0"/>
          </a:p>
          <a:p>
            <a:r>
              <a:rPr lang="de-DE" dirty="0"/>
              <a:t>Scalability</a:t>
            </a:r>
            <a:r>
              <a:rPr lang="de-DE" baseline="30000" dirty="0"/>
              <a:t> [Ly24]</a:t>
            </a:r>
            <a:endParaRPr lang="de-DE" dirty="0"/>
          </a:p>
          <a:p>
            <a:r>
              <a:rPr lang="de-DE" dirty="0"/>
              <a:t>Understand thought processes</a:t>
            </a:r>
            <a:r>
              <a:rPr lang="de-DE" baseline="30000" dirty="0"/>
              <a:t> [Ly24]</a:t>
            </a:r>
            <a:endParaRPr lang="de-DE" baseline="30000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Awkward for users </a:t>
            </a:r>
            <a:r>
              <a:rPr lang="de-DE" baseline="30000" dirty="0"/>
              <a:t>[Ka24][Gr18][Ly24]</a:t>
            </a:r>
            <a:endParaRPr lang="de-DE" baseline="30000" dirty="0"/>
          </a:p>
          <a:p>
            <a:r>
              <a:rPr lang="de-DE" dirty="0"/>
              <a:t>Users might get distracted </a:t>
            </a:r>
            <a:r>
              <a:rPr lang="de-DE" baseline="30000" dirty="0"/>
              <a:t>[Lu18][Gt18]</a:t>
            </a:r>
            <a:endParaRPr lang="de-DE" baseline="30000" dirty="0"/>
          </a:p>
          <a:p>
            <a:r>
              <a:rPr lang="de-DE" dirty="0"/>
              <a:t>U</a:t>
            </a:r>
            <a:r>
              <a:rPr lang="de-DE" dirty="0">
                <a:sym typeface="+mn-ea"/>
              </a:rPr>
              <a:t>nmoderated </a:t>
            </a:r>
            <a:r>
              <a:rPr lang="de-DE" dirty="0"/>
              <a:t>u</a:t>
            </a:r>
            <a:r>
              <a:rPr lang="de-DE" dirty="0"/>
              <a:t>sers can’t ask for clarification </a:t>
            </a:r>
            <a:r>
              <a:rPr lang="de-DE" baseline="30000" dirty="0"/>
              <a:t>[Ly24]</a:t>
            </a:r>
            <a:endParaRPr lang="de-DE" baseline="3000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>
                <a:sym typeface="+mn-ea"/>
              </a:rPr>
              <a:t>Pros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>
                <a:sym typeface="+mn-ea"/>
              </a:rPr>
              <a:t>Cons</a:t>
            </a:r>
            <a:endParaRPr lang="de-D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Popular tools</a:t>
            </a:r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2" name="Inhaltsplatzhalter 6"/>
          <p:cNvSpPr>
            <a:spLocks noGrp="1"/>
          </p:cNvSpPr>
          <p:nvPr/>
        </p:nvSpPr>
        <p:spPr>
          <a:xfrm>
            <a:off x="522605" y="1089025"/>
            <a:ext cx="5568950" cy="333375"/>
          </a:xfrm>
          <a:prstGeom prst="rect">
            <a:avLst/>
          </a:prstGeom>
        </p:spPr>
        <p:txBody>
          <a:bodyPr vert="horz" lIns="0" tIns="7200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 2" panose="05020102010507070707" pitchFamily="18" charset="2"/>
              <a:buNone/>
              <a:defRPr sz="1800" kern="1200">
                <a:solidFill>
                  <a:srgbClr val="006AB3"/>
                </a:solidFill>
                <a:latin typeface="+mn-lt"/>
                <a:ea typeface="+mn-ea"/>
                <a:cs typeface="+mn-cs"/>
              </a:defRPr>
            </a:lvl1pPr>
            <a:lvl2pPr marL="541655" indent="-27495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Wingdings 2" panose="05020102010507070707" pitchFamily="18" charset="2"/>
              <a:buChar char="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8355" indent="-2667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Wingdings 2" panose="05020102010507070707" pitchFamily="18" charset="2"/>
              <a:buChar char="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5055" indent="-2667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 2" panose="05020102010507070707" pitchFamily="18" charset="2"/>
              <a:buChar char="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5055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 2" panose="05020102010507070707" pitchFamily="18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Information</a:t>
            </a:r>
            <a:endParaRPr lang="de-DE" dirty="0"/>
          </a:p>
        </p:txBody>
      </p:sp>
      <p:pic>
        <p:nvPicPr>
          <p:cNvPr id="18" name="Bild 17" descr="Nielsen_Norman_Group_logo_20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9700" y="2359025"/>
            <a:ext cx="2927350" cy="1390015"/>
          </a:xfrm>
          <a:prstGeom prst="rect">
            <a:avLst/>
          </a:prstGeom>
        </p:spPr>
      </p:pic>
      <p:sp>
        <p:nvSpPr>
          <p:cNvPr id="19" name="Textfeld 18"/>
          <p:cNvSpPr txBox="1"/>
          <p:nvPr/>
        </p:nvSpPr>
        <p:spPr>
          <a:xfrm>
            <a:off x="4572000" y="4642485"/>
            <a:ext cx="4572000" cy="299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de-DE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https://www.nngroup.com/</a:t>
            </a:r>
            <a:endParaRPr lang="de-DE" altLang="en-US" dirty="0" err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3" name="Inhaltsplatzhalter 22"/>
          <p:cNvPicPr>
            <a:picLocks noChangeAspect="1"/>
          </p:cNvPicPr>
          <p:nvPr>
            <p:ph sz="quarter" idx="16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3260" y="2646680"/>
            <a:ext cx="3441065" cy="929005"/>
          </a:xfrm>
          <a:prstGeom prst="rect">
            <a:avLst/>
          </a:prstGeom>
        </p:spPr>
      </p:pic>
      <p:sp>
        <p:nvSpPr>
          <p:cNvPr id="26" name="Textfeld 25"/>
          <p:cNvSpPr txBox="1"/>
          <p:nvPr/>
        </p:nvSpPr>
        <p:spPr>
          <a:xfrm>
            <a:off x="35560" y="4642485"/>
            <a:ext cx="4572000" cy="299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de-DE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https://www.lyssna.com/</a:t>
            </a:r>
            <a:endParaRPr lang="de-DE" altLang="en-US" dirty="0" err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Popular tools</a:t>
            </a:r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2" name="Inhaltsplatzhalter 6"/>
          <p:cNvSpPr>
            <a:spLocks noGrp="1"/>
          </p:cNvSpPr>
          <p:nvPr/>
        </p:nvSpPr>
        <p:spPr>
          <a:xfrm>
            <a:off x="522605" y="1089025"/>
            <a:ext cx="5568950" cy="333375"/>
          </a:xfrm>
          <a:prstGeom prst="rect">
            <a:avLst/>
          </a:prstGeom>
        </p:spPr>
        <p:txBody>
          <a:bodyPr vert="horz" lIns="0" tIns="7200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 2" panose="05020102010507070707" pitchFamily="18" charset="2"/>
              <a:buNone/>
              <a:defRPr sz="1800" kern="1200">
                <a:solidFill>
                  <a:srgbClr val="006AB3"/>
                </a:solidFill>
                <a:latin typeface="+mn-lt"/>
                <a:ea typeface="+mn-ea"/>
                <a:cs typeface="+mn-cs"/>
              </a:defRPr>
            </a:lvl1pPr>
            <a:lvl2pPr marL="541655" indent="-27495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Wingdings 2" panose="05020102010507070707" pitchFamily="18" charset="2"/>
              <a:buChar char="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8355" indent="-2667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Wingdings 2" panose="05020102010507070707" pitchFamily="18" charset="2"/>
              <a:buChar char="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5055" indent="-2667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 2" panose="05020102010507070707" pitchFamily="18" charset="2"/>
              <a:buChar char="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5055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 2" panose="05020102010507070707" pitchFamily="18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Testing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4572000" y="4642485"/>
            <a:ext cx="4572000" cy="299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de-DE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https://www.usertesting.com/</a:t>
            </a:r>
            <a:endParaRPr lang="de-DE" altLang="en-US" dirty="0" err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35560" y="4642485"/>
            <a:ext cx="4572000" cy="299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de-DE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https://www.lookback.com/</a:t>
            </a:r>
            <a:endParaRPr lang="de-DE" altLang="en-US" dirty="0" err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Inhaltsplatzhalter 3"/>
          <p:cNvPicPr>
            <a:picLocks noChangeAspect="1"/>
          </p:cNvPicPr>
          <p:nvPr>
            <p:ph sz="quarter" idx="15"/>
          </p:nvPr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54380" y="2884170"/>
            <a:ext cx="3034665" cy="567690"/>
          </a:xfrm>
          <a:prstGeom prst="rect">
            <a:avLst/>
          </a:prstGeom>
        </p:spPr>
      </p:pic>
      <p:pic>
        <p:nvPicPr>
          <p:cNvPr id="15" name="Inhaltsplatzhalter 14"/>
          <p:cNvPicPr>
            <a:picLocks noChangeAspect="1"/>
          </p:cNvPicPr>
          <p:nvPr>
            <p:ph sz="quarter" idx="16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67630" y="2731135"/>
            <a:ext cx="3407410" cy="8737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graphicFrame>
        <p:nvGraphicFramePr>
          <p:cNvPr id="12" name="Inhaltsplatzhalter 11"/>
          <p:cNvGraphicFramePr>
            <a:graphicFrameLocks noGrp="1"/>
          </p:cNvGraphicFramePr>
          <p:nvPr>
            <p:ph sz="quarter" idx="12"/>
          </p:nvPr>
        </p:nvGraphicFramePr>
        <p:xfrm>
          <a:off x="526212" y="1206500"/>
          <a:ext cx="7950200" cy="349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0895"/>
                <a:gridCol w="7139305"/>
              </a:tblGrid>
              <a:tr h="405095">
                <a:tc>
                  <a:txBody>
                    <a:bodyPr/>
                    <a:p>
                      <a:pPr algn="ctr"/>
                      <a:r>
                        <a:rPr lang="de-DE" sz="12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Abbr.</a:t>
                      </a:r>
                      <a:endParaRPr lang="de-DE" sz="1200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</a:txBody>
                  <a:tcPr marL="45720" marR="45720" anchor="ctr" anchorCtr="0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2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Source</a:t>
                      </a:r>
                      <a:endParaRPr sz="120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45720" marR="45720" anchor="ctr" anchorCtr="0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095">
                <a:tc>
                  <a:txBody>
                    <a:bodyPr/>
                    <a:p>
                      <a:pPr algn="ctr"/>
                      <a:r>
                        <a:rPr sz="1100"/>
                        <a:t>[Ka24]</a:t>
                      </a:r>
                      <a:endParaRPr sz="1100"/>
                    </a:p>
                  </a:txBody>
                  <a:tcPr marL="45720" marR="45720" anchor="ctr" anchorCtr="0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/>
                      <a:r>
                        <a:rPr sz="1100"/>
                        <a:t>NN/g, Kate Kaplan: “Help Users Think Aloud” </a:t>
                      </a:r>
                      <a:r>
                        <a:rPr sz="1100">
                          <a:hlinkClick r:id="rId1"/>
                        </a:rPr>
                        <a:t>https://www.youtube.com/watch?v=tXJqAYDbRzI</a:t>
                      </a:r>
                      <a:r>
                        <a:rPr sz="1100"/>
                        <a:t> Version 31.05.2023</a:t>
                      </a:r>
                      <a:endParaRPr sz="1100">
                        <a:hlinkClick r:id="rId1"/>
                      </a:endParaRPr>
                    </a:p>
                  </a:txBody>
                  <a:tcPr marL="45720" marR="45720" anchor="ctr" anchorCtr="0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2920">
                <a:tc>
                  <a:txBody>
                    <a:bodyPr/>
                    <a:p>
                      <a:pPr algn="ctr"/>
                      <a:r>
                        <a:rPr sz="1100"/>
                        <a:t>[Lu18]</a:t>
                      </a:r>
                      <a:endParaRPr sz="1100"/>
                    </a:p>
                  </a:txBody>
                  <a:tcPr marL="45720" marR="45720" anchor="ctr" anchorCtr="0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sz="1100"/>
                        <a:t>Chun Fei Lung: “Rethinking thinking aloud: A comparison of three think-aloud protocols” </a:t>
                      </a:r>
                      <a:r>
                        <a:rPr sz="1100">
                          <a:hlinkClick r:id="rId2"/>
                        </a:rPr>
                        <a:t>https://chuniversiteit.nl/papers/rethinking-think-aloud-a-comparison-of-three-think-aloud-protocols</a:t>
                      </a:r>
                      <a:r>
                        <a:rPr sz="1100"/>
                        <a:t> Version 12.08.2018</a:t>
                      </a:r>
                      <a:endParaRPr sz="1100">
                        <a:hlinkClick r:id="rId2"/>
                      </a:endParaRPr>
                    </a:p>
                  </a:txBody>
                  <a:tcPr marL="45720" marR="45720" anchor="ctr" anchorCtr="0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05095">
                <a:tc>
                  <a:txBody>
                    <a:bodyPr/>
                    <a:p>
                      <a:pPr algn="ctr"/>
                      <a:r>
                        <a:rPr sz="1100"/>
                        <a:t>[Gr18]</a:t>
                      </a:r>
                      <a:endParaRPr sz="1100"/>
                    </a:p>
                  </a:txBody>
                  <a:tcPr marL="45720" marR="45720" anchor="ctr" anchorCtr="0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/>
                      <a:r>
                        <a:rPr sz="1100"/>
                        <a:t>Seibert Group: “User-Tests (UX): Was ist die Think Aloud-Methode in der Usability-Forschung" </a:t>
                      </a:r>
                      <a:r>
                        <a:rPr sz="1100">
                          <a:hlinkClick r:id="rId3"/>
                        </a:rPr>
                        <a:t>https://www.youtube.com/watch?v=yRjkgsKI5xs</a:t>
                      </a:r>
                      <a:r>
                        <a:rPr sz="1100"/>
                        <a:t> Version 06.07.2018</a:t>
                      </a:r>
                      <a:endParaRPr sz="1100">
                        <a:hlinkClick r:id="rId3"/>
                      </a:endParaRPr>
                    </a:p>
                  </a:txBody>
                  <a:tcPr marL="45720" marR="45720" anchor="ctr" anchorCtr="0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095">
                <a:tc>
                  <a:txBody>
                    <a:bodyPr/>
                    <a:p>
                      <a:pPr algn="ctr"/>
                      <a:r>
                        <a:rPr sz="1100"/>
                        <a:t>[Gt18]</a:t>
                      </a:r>
                      <a:endParaRPr sz="1100"/>
                    </a:p>
                  </a:txBody>
                  <a:tcPr marL="45720" marR="45720" anchor="ctr" anchorCtr="0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sz="1100"/>
                        <a:t>HFES-GT: “Method Manual: Think Aloud Protocol" </a:t>
                      </a:r>
                      <a:r>
                        <a:rPr sz="1100">
                          <a:hlinkClick r:id="rId4"/>
                        </a:rPr>
                        <a:t>https://www.youtube.com/watch?v=pxsJkAk_eo0</a:t>
                      </a:r>
                      <a:r>
                        <a:rPr sz="1100"/>
                        <a:t> Version 30.09.2018</a:t>
                      </a:r>
                      <a:endParaRPr sz="1100">
                        <a:hlinkClick r:id="rId4"/>
                      </a:endParaRPr>
                    </a:p>
                  </a:txBody>
                  <a:tcPr marL="45720" marR="45720" anchor="ctr" anchorCtr="0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05095">
                <a:tc>
                  <a:txBody>
                    <a:bodyPr/>
                    <a:p>
                      <a:pPr algn="ctr"/>
                      <a:r>
                        <a:rPr sz="1100"/>
                        <a:t>[Ly24]</a:t>
                      </a:r>
                      <a:endParaRPr sz="1100"/>
                    </a:p>
                  </a:txBody>
                  <a:tcPr marL="45720" marR="45720" anchor="ctr" anchorCtr="0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/>
                      <a:r>
                        <a:rPr sz="1100"/>
                        <a:t>Lyssna: “Think-aloud protocol guide” </a:t>
                      </a:r>
                      <a:r>
                        <a:rPr sz="1100">
                          <a:hlinkClick r:id="rId5"/>
                        </a:rPr>
                        <a:t>https://www.lyssna.com/guides/think-aloud-protocol/</a:t>
                      </a:r>
                      <a:r>
                        <a:rPr sz="1100"/>
                        <a:t> Version 29.10.2024</a:t>
                      </a:r>
                      <a:endParaRPr sz="1100">
                        <a:hlinkClick r:id="rId5"/>
                      </a:endParaRPr>
                    </a:p>
                  </a:txBody>
                  <a:tcPr marL="45720" marR="45720" anchor="ctr" anchorCtr="0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095"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05095"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Contents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What are the think-aloud protocols?</a:t>
            </a:r>
            <a:endParaRPr lang="de-DE" dirty="0"/>
          </a:p>
          <a:p>
            <a:pPr lvl="1"/>
            <a:r>
              <a:rPr lang="de-DE" dirty="0"/>
              <a:t>Three popular think-aloud protocols</a:t>
            </a:r>
            <a:endParaRPr lang="de-DE" sz="1400" dirty="0"/>
          </a:p>
          <a:p>
            <a:pPr lvl="1"/>
            <a:r>
              <a:rPr lang="de-DE" dirty="0"/>
              <a:t>Moderated &amp; unmoderated</a:t>
            </a:r>
            <a:endParaRPr lang="de-DE" dirty="0"/>
          </a:p>
          <a:p>
            <a:r>
              <a:rPr lang="de-DE" dirty="0"/>
              <a:t>Examples</a:t>
            </a:r>
            <a:endParaRPr lang="de-DE" dirty="0"/>
          </a:p>
          <a:p>
            <a:r>
              <a:rPr lang="de-DE" dirty="0"/>
              <a:t>Categorization</a:t>
            </a:r>
            <a:endParaRPr lang="de-DE" dirty="0"/>
          </a:p>
          <a:p>
            <a:r>
              <a:rPr lang="de-DE" dirty="0"/>
              <a:t>Pros &amp; cons</a:t>
            </a:r>
            <a:endParaRPr lang="de-DE" dirty="0"/>
          </a:p>
          <a:p>
            <a:r>
              <a:rPr lang="de-DE" dirty="0"/>
              <a:t>Popular tools</a:t>
            </a:r>
            <a:endParaRPr lang="de-DE" dirty="0"/>
          </a:p>
          <a:p>
            <a:endParaRPr lang="de-DE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Tabellen 1 (bearbeiten)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Inhalt Ebene 1 (bearbeiten)</a:t>
            </a:r>
            <a:endParaRPr lang="de-DE" dirty="0"/>
          </a:p>
          <a:p>
            <a:pPr lvl="1"/>
            <a:r>
              <a:rPr lang="de-DE" dirty="0"/>
              <a:t>Ebene 2</a:t>
            </a:r>
            <a:endParaRPr lang="de-DE" dirty="0"/>
          </a:p>
          <a:p>
            <a:pPr lvl="2"/>
            <a:r>
              <a:rPr lang="de-DE" dirty="0"/>
              <a:t>Ebene 3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</p:txBody>
      </p:sp>
      <p:graphicFrame>
        <p:nvGraphicFramePr>
          <p:cNvPr id="12" name="Inhaltsplatzhalter 11"/>
          <p:cNvGraphicFramePr>
            <a:graphicFrameLocks noGrp="1"/>
          </p:cNvGraphicFramePr>
          <p:nvPr>
            <p:ph sz="quarter" idx="16"/>
          </p:nvPr>
        </p:nvGraphicFramePr>
        <p:xfrm>
          <a:off x="522288" y="1422400"/>
          <a:ext cx="5310185" cy="3240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62037"/>
                <a:gridCol w="1062037"/>
                <a:gridCol w="1062037"/>
                <a:gridCol w="1062037"/>
                <a:gridCol w="1062037"/>
              </a:tblGrid>
              <a:tr h="405095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solidFill>
                            <a:schemeClr val="tx2"/>
                          </a:solidFill>
                        </a:rPr>
                        <a:t>Lorem</a:t>
                      </a:r>
                      <a:endParaRPr lang="de-DE" sz="1400" dirty="0">
                        <a:solidFill>
                          <a:schemeClr val="tx2"/>
                        </a:solidFill>
                      </a:endParaRPr>
                    </a:p>
                  </a:txBody>
                  <a:tcPr marL="68580" marR="68580" marT="34290" marB="34290" anchor="ctr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DE" sz="1400" dirty="0" err="1">
                          <a:solidFill>
                            <a:schemeClr val="tx2"/>
                          </a:solidFill>
                        </a:rPr>
                        <a:t>Lorem</a:t>
                      </a:r>
                      <a:endParaRPr lang="de-DE" sz="1400" dirty="0">
                        <a:solidFill>
                          <a:schemeClr val="tx2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DE" sz="1400" dirty="0" err="1">
                          <a:solidFill>
                            <a:schemeClr val="tx2"/>
                          </a:solidFill>
                        </a:rPr>
                        <a:t>Lorem</a:t>
                      </a:r>
                      <a:endParaRPr lang="de-DE" sz="1400" dirty="0">
                        <a:solidFill>
                          <a:schemeClr val="tx2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DE" sz="1400" dirty="0" err="1">
                          <a:solidFill>
                            <a:schemeClr val="tx2"/>
                          </a:solidFill>
                        </a:rPr>
                        <a:t>Lorem</a:t>
                      </a:r>
                      <a:endParaRPr lang="de-DE" sz="1400" dirty="0">
                        <a:solidFill>
                          <a:schemeClr val="tx2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DE" sz="1400" dirty="0" err="1">
                          <a:solidFill>
                            <a:schemeClr val="tx2"/>
                          </a:solidFill>
                        </a:rPr>
                        <a:t>Lorem</a:t>
                      </a:r>
                      <a:endParaRPr lang="de-DE" sz="1400" dirty="0">
                        <a:solidFill>
                          <a:schemeClr val="tx2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0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0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050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0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050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0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050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 (bearbeiten)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Inhaltsplatzhalter 20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Inhaltsverzeichnis Ebene 1 (bearbeiten)</a:t>
            </a:r>
            <a:endParaRPr lang="de-DE" dirty="0"/>
          </a:p>
          <a:p>
            <a:pPr lvl="1"/>
            <a:r>
              <a:rPr lang="de-DE" dirty="0"/>
              <a:t>Ebene 2</a:t>
            </a:r>
            <a:endParaRPr lang="de-DE" dirty="0"/>
          </a:p>
          <a:p>
            <a:pPr lvl="2"/>
            <a:r>
              <a:rPr lang="de-DE" dirty="0"/>
              <a:t>Ebene 3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endParaRPr lang="de-DE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Untertitel (bearbeiten)</a:t>
            </a:r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Titelfolie </a:t>
            </a:r>
            <a:br>
              <a:rPr lang="de-DE" dirty="0"/>
            </a:br>
            <a:r>
              <a:rPr lang="de-DE" dirty="0"/>
              <a:t>(bearbeiten)</a:t>
            </a:r>
            <a:endParaRPr lang="de-DE" dirty="0"/>
          </a:p>
        </p:txBody>
      </p:sp>
      <p:sp>
        <p:nvSpPr>
          <p:cNvPr id="28" name="Inhaltsplatzhalter 2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9" name="Bildplatzhalter 28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0" name="Bildplatzhalter 29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1" name="Bildplatzhalter 30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2" name="Bildplatzhalter 31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3" name="Textplatzhalter 3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Titelfolie (bearbeiten)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Untertitel (bearbeiten)</a:t>
            </a:r>
            <a:endParaRPr lang="de-DE" dirty="0"/>
          </a:p>
        </p:txBody>
      </p:sp>
      <p:sp>
        <p:nvSpPr>
          <p:cNvPr id="25" name="Inhaltsplatzhalter 2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6" name="Bildplatzhalter 25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7" name="Bildplatzhalter 26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8" name="Bildplatzhalter 27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29" name="Textplatzhalter 2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Titelfolie (bearbeiten)</a:t>
            </a:r>
            <a:endParaRPr lang="de-DE" dirty="0"/>
          </a:p>
        </p:txBody>
      </p:sp>
      <p:sp>
        <p:nvSpPr>
          <p:cNvPr id="35" name="Untertitel 3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Untertitel (bearbeiten)</a:t>
            </a:r>
            <a:endParaRPr lang="de-DE" dirty="0"/>
          </a:p>
          <a:p>
            <a:endParaRPr lang="de-DE" dirty="0"/>
          </a:p>
        </p:txBody>
      </p:sp>
      <p:sp>
        <p:nvSpPr>
          <p:cNvPr id="65" name="Inhaltsplatzhalter 6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6" name="Inhaltsplatzhalter 6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3" name="Bildplatzhalter 6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4" name="Bildplatzhalter 63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67" name="Bildplatzhalter 66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68" name="Bildplatzhalter 67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69" name="Textplatzhalter 6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What are the think-aloud protocols?</a:t>
            </a:r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Users </a:t>
            </a:r>
            <a:r>
              <a:rPr lang="de-DE" dirty="0">
                <a:sym typeface="+mn-ea"/>
              </a:rPr>
              <a:t>verbalize all their thoughts while</a:t>
            </a:r>
            <a:r>
              <a:rPr lang="de-DE" dirty="0"/>
              <a:t> taking part in a usability-test </a:t>
            </a:r>
            <a:r>
              <a:rPr lang="de-DE" baseline="30000" dirty="0"/>
              <a:t>[Lu18][Ka24][Gr18]</a:t>
            </a:r>
            <a:endParaRPr lang="de-DE" dirty="0"/>
          </a:p>
          <a:p>
            <a:endParaRPr lang="de-DE" dirty="0"/>
          </a:p>
          <a:p>
            <a:r>
              <a:rPr lang="de-DE" dirty="0"/>
              <a:t>UX researcher captures thought process </a:t>
            </a:r>
            <a:r>
              <a:rPr lang="de-DE" baseline="30000" dirty="0"/>
              <a:t>[Gt18][Ly24]</a:t>
            </a:r>
            <a:endParaRPr lang="de-DE" dirty="0"/>
          </a:p>
          <a:p>
            <a:endParaRPr lang="de-DE" dirty="0"/>
          </a:p>
          <a:p>
            <a:r>
              <a:rPr lang="de-DE" dirty="0"/>
              <a:t>Goal: understand thought process and decision-making </a:t>
            </a:r>
            <a:r>
              <a:rPr lang="de-DE" baseline="30000" dirty="0"/>
              <a:t>[Ly24]</a:t>
            </a:r>
            <a:endParaRPr lang="de-DE" baseline="30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 (bearbeiten)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Inhaltsplatzhalter 20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Inhaltsverzeichnis Ebene 1 (bearbeiten)</a:t>
            </a:r>
            <a:endParaRPr lang="de-DE" dirty="0"/>
          </a:p>
          <a:p>
            <a:pPr lvl="1"/>
            <a:r>
              <a:rPr lang="de-DE" dirty="0"/>
              <a:t>Ebene 2</a:t>
            </a:r>
            <a:endParaRPr lang="de-DE" dirty="0"/>
          </a:p>
          <a:p>
            <a:pPr lvl="2"/>
            <a:r>
              <a:rPr lang="de-DE" dirty="0"/>
              <a:t>Ebene 3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endParaRPr lang="de-DE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 (bearbeiten)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Inhalt Ebene 1 (bearbeiten)</a:t>
            </a:r>
            <a:endParaRPr lang="de-DE" dirty="0"/>
          </a:p>
          <a:p>
            <a:pPr lvl="1"/>
            <a:r>
              <a:rPr lang="de-DE" dirty="0"/>
              <a:t>Ebene 2</a:t>
            </a:r>
            <a:endParaRPr lang="de-DE" dirty="0"/>
          </a:p>
          <a:p>
            <a:pPr lvl="2"/>
            <a:r>
              <a:rPr lang="de-DE" dirty="0"/>
              <a:t>Ebene 3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Title + Inhalt (groß) (bearbeiten)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Inhalt Ebene 1 (bearbeiten)</a:t>
            </a:r>
            <a:endParaRPr lang="de-DE" dirty="0"/>
          </a:p>
          <a:p>
            <a:pPr lvl="1"/>
            <a:r>
              <a:rPr lang="de-DE" dirty="0"/>
              <a:t>Ebene 2</a:t>
            </a:r>
            <a:endParaRPr lang="de-DE" dirty="0"/>
          </a:p>
          <a:p>
            <a:pPr lvl="2"/>
            <a:r>
              <a:rPr lang="de-DE" dirty="0"/>
              <a:t>Ebene 3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Untertitel (bearbeiten)</a:t>
            </a:r>
            <a:endParaRPr lang="de-DE" dirty="0"/>
          </a:p>
          <a:p>
            <a:endParaRPr lang="de-DE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Zwei Inhalte ohne Untertitel (bearbeiten)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Inhalt Ebene 1 (bearbeiten)</a:t>
            </a:r>
            <a:endParaRPr lang="de-DE" dirty="0"/>
          </a:p>
          <a:p>
            <a:pPr lvl="1"/>
            <a:r>
              <a:rPr lang="de-DE" dirty="0"/>
              <a:t>Ebene 2</a:t>
            </a:r>
            <a:endParaRPr lang="de-DE" dirty="0"/>
          </a:p>
          <a:p>
            <a:pPr lvl="2"/>
            <a:r>
              <a:rPr lang="de-DE" dirty="0"/>
              <a:t>Ebene 3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Inhalt Ebene 1 (bearbeiten)</a:t>
            </a:r>
            <a:endParaRPr lang="de-DE" dirty="0"/>
          </a:p>
          <a:p>
            <a:pPr lvl="1"/>
            <a:r>
              <a:rPr lang="de-DE" dirty="0"/>
              <a:t>Ebene 2</a:t>
            </a:r>
            <a:endParaRPr lang="de-DE" dirty="0"/>
          </a:p>
          <a:p>
            <a:pPr lvl="2"/>
            <a:r>
              <a:rPr lang="de-DE" dirty="0"/>
              <a:t>Ebene 3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endParaRPr lang="de-DE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Zwei Inhalte (bearbeiten)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Inhalt Ebene 1 (bearbeiten)</a:t>
            </a:r>
            <a:endParaRPr lang="de-DE" dirty="0"/>
          </a:p>
          <a:p>
            <a:pPr lvl="1"/>
            <a:r>
              <a:rPr lang="de-DE" dirty="0"/>
              <a:t>Ebene 2</a:t>
            </a:r>
            <a:endParaRPr lang="de-DE" dirty="0"/>
          </a:p>
          <a:p>
            <a:pPr lvl="2"/>
            <a:r>
              <a:rPr lang="de-DE" dirty="0"/>
              <a:t>Ebene 3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Inhalt Ebene 1 (bearbeiten)</a:t>
            </a:r>
            <a:endParaRPr lang="de-DE" dirty="0"/>
          </a:p>
          <a:p>
            <a:pPr lvl="1"/>
            <a:r>
              <a:rPr lang="de-DE" dirty="0"/>
              <a:t>Ebene 2</a:t>
            </a:r>
            <a:endParaRPr lang="de-DE" dirty="0"/>
          </a:p>
          <a:p>
            <a:pPr lvl="2"/>
            <a:r>
              <a:rPr lang="de-DE" dirty="0"/>
              <a:t>Ebene 3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Untertitel (bearbeiten)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Untertitel (bearbeiten)</a:t>
            </a:r>
            <a:endParaRPr lang="de-DE" dirty="0"/>
          </a:p>
          <a:p>
            <a:endParaRPr lang="de-DE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Diagramme (bearbeiten)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19" name="Inhaltsplatzhalter 18"/>
          <p:cNvGraphicFramePr>
            <a:graphicFrameLocks noGrp="1"/>
          </p:cNvGraphicFramePr>
          <p:nvPr>
            <p:ph sz="quarter" idx="16"/>
          </p:nvPr>
        </p:nvGraphicFramePr>
        <p:xfrm>
          <a:off x="522288" y="1422400"/>
          <a:ext cx="8101012" cy="349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Tabellen 1 (bearbeiten)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Inhalt Ebene 1 (bearbeiten)</a:t>
            </a:r>
            <a:endParaRPr lang="de-DE" dirty="0"/>
          </a:p>
          <a:p>
            <a:pPr lvl="1"/>
            <a:r>
              <a:rPr lang="de-DE" dirty="0"/>
              <a:t>Ebene 2</a:t>
            </a:r>
            <a:endParaRPr lang="de-DE" dirty="0"/>
          </a:p>
          <a:p>
            <a:pPr lvl="2"/>
            <a:r>
              <a:rPr lang="de-DE" dirty="0"/>
              <a:t>Ebene 3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</p:txBody>
      </p:sp>
      <p:graphicFrame>
        <p:nvGraphicFramePr>
          <p:cNvPr id="12" name="Inhaltsplatzhalter 11"/>
          <p:cNvGraphicFramePr>
            <a:graphicFrameLocks noGrp="1"/>
          </p:cNvGraphicFramePr>
          <p:nvPr>
            <p:ph sz="quarter" idx="16"/>
          </p:nvPr>
        </p:nvGraphicFramePr>
        <p:xfrm>
          <a:off x="522288" y="1422400"/>
          <a:ext cx="5310185" cy="3240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62037"/>
                <a:gridCol w="1062037"/>
                <a:gridCol w="1062037"/>
                <a:gridCol w="1062037"/>
                <a:gridCol w="1062037"/>
              </a:tblGrid>
              <a:tr h="405095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solidFill>
                            <a:schemeClr val="tx2"/>
                          </a:solidFill>
                        </a:rPr>
                        <a:t>Lorem</a:t>
                      </a:r>
                      <a:endParaRPr lang="de-DE" sz="1400" dirty="0">
                        <a:solidFill>
                          <a:schemeClr val="tx2"/>
                        </a:solidFill>
                      </a:endParaRPr>
                    </a:p>
                  </a:txBody>
                  <a:tcPr marL="68580" marR="68580" marT="34290" marB="34290" anchor="ctr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DE" sz="1400" dirty="0" err="1">
                          <a:solidFill>
                            <a:schemeClr val="tx2"/>
                          </a:solidFill>
                        </a:rPr>
                        <a:t>Lorem</a:t>
                      </a:r>
                      <a:endParaRPr lang="de-DE" sz="1400" dirty="0">
                        <a:solidFill>
                          <a:schemeClr val="tx2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DE" sz="1400" dirty="0" err="1">
                          <a:solidFill>
                            <a:schemeClr val="tx2"/>
                          </a:solidFill>
                        </a:rPr>
                        <a:t>Lorem</a:t>
                      </a:r>
                      <a:endParaRPr lang="de-DE" sz="1400" dirty="0">
                        <a:solidFill>
                          <a:schemeClr val="tx2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DE" sz="1400" dirty="0" err="1">
                          <a:solidFill>
                            <a:schemeClr val="tx2"/>
                          </a:solidFill>
                        </a:rPr>
                        <a:t>Lorem</a:t>
                      </a:r>
                      <a:endParaRPr lang="de-DE" sz="1400" dirty="0">
                        <a:solidFill>
                          <a:schemeClr val="tx2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DE" sz="1400" dirty="0" err="1">
                          <a:solidFill>
                            <a:schemeClr val="tx2"/>
                          </a:solidFill>
                        </a:rPr>
                        <a:t>Lorem</a:t>
                      </a:r>
                      <a:endParaRPr lang="de-DE" sz="1400" dirty="0">
                        <a:solidFill>
                          <a:schemeClr val="tx2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0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0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050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0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050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0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050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Tabellen 2 (bearbeiten)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Inhalt Ebene 1 (bearbeiten)</a:t>
            </a:r>
            <a:endParaRPr lang="de-DE" dirty="0"/>
          </a:p>
          <a:p>
            <a:pPr lvl="1"/>
            <a:r>
              <a:rPr lang="de-DE" dirty="0"/>
              <a:t>Ebene 2</a:t>
            </a:r>
            <a:endParaRPr lang="de-DE" dirty="0"/>
          </a:p>
          <a:p>
            <a:pPr lvl="2"/>
            <a:r>
              <a:rPr lang="de-DE" dirty="0"/>
              <a:t>Ebene 3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</p:txBody>
      </p:sp>
      <p:graphicFrame>
        <p:nvGraphicFramePr>
          <p:cNvPr id="12" name="Inhaltsplatzhalter 11"/>
          <p:cNvGraphicFramePr>
            <a:graphicFrameLocks noGrp="1"/>
          </p:cNvGraphicFramePr>
          <p:nvPr>
            <p:ph idx="15"/>
          </p:nvPr>
        </p:nvGraphicFramePr>
        <p:xfrm>
          <a:off x="3311525" y="1422400"/>
          <a:ext cx="5311775" cy="3240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62355"/>
                <a:gridCol w="1062355"/>
                <a:gridCol w="1062355"/>
                <a:gridCol w="1062355"/>
                <a:gridCol w="1062355"/>
              </a:tblGrid>
              <a:tr h="405095"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>
                          <a:solidFill>
                            <a:schemeClr val="tx2"/>
                          </a:solidFill>
                          <a:latin typeface="+mn-lt"/>
                        </a:rPr>
                        <a:t>Lorem</a:t>
                      </a:r>
                      <a:endParaRPr lang="de-DE" sz="1400" b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68590" marR="68590" marT="34295" marB="34295" anchor="ctr"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DE" sz="1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Lorem</a:t>
                      </a:r>
                      <a:endParaRPr lang="de-DE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90" marR="68590" marT="34295" marB="3429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DE" sz="1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Lorem</a:t>
                      </a:r>
                      <a:endParaRPr lang="de-DE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90" marR="68590" marT="34295" marB="34295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DE" sz="1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Lorem</a:t>
                      </a:r>
                      <a:endParaRPr lang="de-DE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90" marR="68590" marT="34295" marB="34295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DE" sz="1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Lorem</a:t>
                      </a:r>
                      <a:endParaRPr lang="de-DE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90" marR="68590" marT="34295" marB="34295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050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050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050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050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050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050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050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Textplatzhalter 3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Vier Inhalte (bearbeiten)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Inhalt Ebene 1 (bearbeiten)</a:t>
            </a:r>
            <a:endParaRPr lang="de-DE" dirty="0"/>
          </a:p>
          <a:p>
            <a:pPr lvl="1"/>
            <a:r>
              <a:rPr lang="de-DE" dirty="0"/>
              <a:t>Ebene 2</a:t>
            </a:r>
            <a:endParaRPr lang="de-DE" dirty="0"/>
          </a:p>
          <a:p>
            <a:pPr lvl="2"/>
            <a:r>
              <a:rPr lang="de-DE" dirty="0"/>
              <a:t>Ebene 3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Inhalt Ebene 1 (bearbeiten)</a:t>
            </a:r>
            <a:endParaRPr lang="de-DE" dirty="0"/>
          </a:p>
          <a:p>
            <a:pPr lvl="1"/>
            <a:r>
              <a:rPr lang="de-DE" dirty="0"/>
              <a:t>Ebene 2</a:t>
            </a:r>
            <a:endParaRPr lang="de-DE" dirty="0"/>
          </a:p>
          <a:p>
            <a:pPr lvl="2"/>
            <a:r>
              <a:rPr lang="de-DE" dirty="0"/>
              <a:t>Ebene 3</a:t>
            </a:r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Inhalt Ebene 1 (bearbeiten)</a:t>
            </a:r>
            <a:endParaRPr lang="de-DE" dirty="0"/>
          </a:p>
          <a:p>
            <a:pPr lvl="1"/>
            <a:r>
              <a:rPr lang="de-DE" dirty="0"/>
              <a:t>Ebene 2</a:t>
            </a:r>
            <a:endParaRPr lang="de-DE" dirty="0"/>
          </a:p>
          <a:p>
            <a:pPr lvl="2"/>
            <a:r>
              <a:rPr lang="de-DE" dirty="0"/>
              <a:t>Ebene 3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Inhalt Ebene 1 (bearbeiten)</a:t>
            </a:r>
            <a:endParaRPr lang="de-DE" dirty="0"/>
          </a:p>
          <a:p>
            <a:pPr lvl="1"/>
            <a:r>
              <a:rPr lang="de-DE" dirty="0"/>
              <a:t>Ebene 2</a:t>
            </a:r>
            <a:endParaRPr lang="de-DE" dirty="0"/>
          </a:p>
          <a:p>
            <a:pPr lvl="2"/>
            <a:r>
              <a:rPr lang="de-DE" dirty="0"/>
              <a:t>Ebene 3</a:t>
            </a:r>
            <a:endParaRPr lang="de-DE" dirty="0"/>
          </a:p>
        </p:txBody>
      </p:sp>
      <p:sp>
        <p:nvSpPr>
          <p:cNvPr id="37" name="Textplatzhalter 3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/>
              <a:t>Untertitel (bearbeiten)</a:t>
            </a:r>
            <a:endParaRPr lang="de-DE" dirty="0"/>
          </a:p>
          <a:p>
            <a:endParaRPr lang="de-DE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 Text (bearbeiten)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Inhalt Ebene 1 (bearbeiten)</a:t>
            </a:r>
            <a:endParaRPr lang="de-DE" dirty="0"/>
          </a:p>
          <a:p>
            <a:pPr lvl="1"/>
            <a:r>
              <a:rPr lang="de-DE" dirty="0"/>
              <a:t>Ebene 2</a:t>
            </a:r>
            <a:endParaRPr lang="de-DE" dirty="0"/>
          </a:p>
          <a:p>
            <a:pPr lvl="2"/>
            <a:r>
              <a:rPr lang="de-DE" dirty="0"/>
              <a:t>Ebene 3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Inhalt Ebene 1 (bearbeiten)</a:t>
            </a:r>
            <a:endParaRPr lang="de-DE" dirty="0"/>
          </a:p>
          <a:p>
            <a:pPr lvl="1"/>
            <a:r>
              <a:rPr lang="de-DE" dirty="0"/>
              <a:t>Ebene 2</a:t>
            </a:r>
            <a:endParaRPr lang="de-DE" dirty="0"/>
          </a:p>
          <a:p>
            <a:pPr lvl="2"/>
            <a:r>
              <a:rPr lang="de-DE" dirty="0"/>
              <a:t>Ebene 3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endParaRPr lang="de-DE" dirty="0"/>
          </a:p>
        </p:txBody>
      </p:sp>
      <p:sp>
        <p:nvSpPr>
          <p:cNvPr id="48" name="Textplatzhalter 4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Untertitel (bearbeiten)</a:t>
            </a:r>
            <a:endParaRPr lang="de-DE" dirty="0"/>
          </a:p>
          <a:p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Three polular think-aloud protocols</a:t>
            </a:r>
            <a:r>
              <a:rPr lang="de-DE" baseline="30000" dirty="0"/>
              <a:t>[Lu18]</a:t>
            </a:r>
            <a:endParaRPr lang="de-DE" baseline="30000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12" name="Freihandform 11"/>
          <p:cNvSpPr/>
          <p:nvPr/>
        </p:nvSpPr>
        <p:spPr>
          <a:xfrm>
            <a:off x="1331595" y="1206500"/>
            <a:ext cx="3211513" cy="352679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cd4">
                <a:pos x="hc" y="t"/>
              </a:cxn>
              <a:cxn ang="3cd4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cd4">
                <a:pos x="ir" y="it"/>
              </a:cxn>
            </a:cxnLst>
            <a:rect l="l" t="t" r="r" b="b"/>
            <a:pathLst>
              <a:path w="5058" h="5554">
                <a:moveTo>
                  <a:pt x="3527" y="0"/>
                </a:moveTo>
                <a:cubicBezTo>
                  <a:pt x="4074" y="0"/>
                  <a:pt x="4593" y="98"/>
                  <a:pt x="5055" y="274"/>
                </a:cubicBezTo>
                <a:lnTo>
                  <a:pt x="5058" y="275"/>
                </a:lnTo>
                <a:lnTo>
                  <a:pt x="4983" y="304"/>
                </a:lnTo>
                <a:cubicBezTo>
                  <a:pt x="3843" y="764"/>
                  <a:pt x="3062" y="1699"/>
                  <a:pt x="3062" y="2777"/>
                </a:cubicBezTo>
                <a:cubicBezTo>
                  <a:pt x="3062" y="3855"/>
                  <a:pt x="3843" y="4790"/>
                  <a:pt x="4983" y="5250"/>
                </a:cubicBezTo>
                <a:lnTo>
                  <a:pt x="5058" y="5279"/>
                </a:lnTo>
                <a:lnTo>
                  <a:pt x="5055" y="5280"/>
                </a:lnTo>
                <a:cubicBezTo>
                  <a:pt x="4593" y="5456"/>
                  <a:pt x="4074" y="5554"/>
                  <a:pt x="3527" y="5554"/>
                </a:cubicBezTo>
                <a:cubicBezTo>
                  <a:pt x="1579" y="5554"/>
                  <a:pt x="0" y="4311"/>
                  <a:pt x="0" y="2777"/>
                </a:cubicBezTo>
                <a:cubicBezTo>
                  <a:pt x="0" y="1243"/>
                  <a:pt x="1579" y="0"/>
                  <a:pt x="3527" y="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de-DE" altLang="en-US"/>
          </a:p>
        </p:txBody>
      </p:sp>
      <p:sp>
        <p:nvSpPr>
          <p:cNvPr id="5" name="Freihandform 4"/>
          <p:cNvSpPr/>
          <p:nvPr/>
        </p:nvSpPr>
        <p:spPr>
          <a:xfrm>
            <a:off x="4543108" y="1206500"/>
            <a:ext cx="3211513" cy="352679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cd4">
                <a:pos x="hc" y="t"/>
              </a:cxn>
              <a:cxn ang="3cd4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cd4">
                <a:pos x="ir" y="it"/>
              </a:cxn>
            </a:cxnLst>
            <a:rect l="l" t="t" r="r" b="b"/>
            <a:pathLst>
              <a:path w="5058" h="5554">
                <a:moveTo>
                  <a:pt x="1531" y="0"/>
                </a:moveTo>
                <a:cubicBezTo>
                  <a:pt x="3479" y="0"/>
                  <a:pt x="5058" y="1243"/>
                  <a:pt x="5058" y="2777"/>
                </a:cubicBezTo>
                <a:cubicBezTo>
                  <a:pt x="5058" y="4311"/>
                  <a:pt x="3479" y="5554"/>
                  <a:pt x="1531" y="5554"/>
                </a:cubicBezTo>
                <a:cubicBezTo>
                  <a:pt x="983" y="5554"/>
                  <a:pt x="465" y="5456"/>
                  <a:pt x="2" y="5280"/>
                </a:cubicBezTo>
                <a:lnTo>
                  <a:pt x="0" y="5279"/>
                </a:lnTo>
                <a:lnTo>
                  <a:pt x="74" y="5250"/>
                </a:lnTo>
                <a:cubicBezTo>
                  <a:pt x="1215" y="4790"/>
                  <a:pt x="1996" y="3855"/>
                  <a:pt x="1996" y="2777"/>
                </a:cubicBezTo>
                <a:cubicBezTo>
                  <a:pt x="1996" y="1699"/>
                  <a:pt x="1215" y="764"/>
                  <a:pt x="74" y="304"/>
                </a:cubicBezTo>
                <a:lnTo>
                  <a:pt x="0" y="275"/>
                </a:lnTo>
                <a:lnTo>
                  <a:pt x="2" y="274"/>
                </a:lnTo>
                <a:cubicBezTo>
                  <a:pt x="465" y="98"/>
                  <a:pt x="983" y="0"/>
                  <a:pt x="1531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9335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2235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5135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8035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157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447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altLang="en-US"/>
          </a:p>
        </p:txBody>
      </p:sp>
      <p:sp>
        <p:nvSpPr>
          <p:cNvPr id="6" name="Freihandform 5"/>
          <p:cNvSpPr/>
          <p:nvPr/>
        </p:nvSpPr>
        <p:spPr>
          <a:xfrm>
            <a:off x="3275965" y="1380916"/>
            <a:ext cx="2534285" cy="3177959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cd4">
                <a:pos x="hc" y="t"/>
              </a:cxn>
              <a:cxn ang="3cd4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cd4">
                <a:pos x="ir" y="it"/>
              </a:cxn>
            </a:cxnLst>
            <a:rect l="l" t="t" r="r" b="b"/>
            <a:pathLst>
              <a:path w="3991" h="5005">
                <a:moveTo>
                  <a:pt x="1996" y="0"/>
                </a:moveTo>
                <a:lnTo>
                  <a:pt x="2070" y="29"/>
                </a:lnTo>
                <a:cubicBezTo>
                  <a:pt x="3210" y="489"/>
                  <a:pt x="3991" y="1424"/>
                  <a:pt x="3991" y="2502"/>
                </a:cubicBezTo>
                <a:cubicBezTo>
                  <a:pt x="3991" y="3581"/>
                  <a:pt x="3210" y="4516"/>
                  <a:pt x="2070" y="4976"/>
                </a:cubicBezTo>
                <a:lnTo>
                  <a:pt x="1996" y="5005"/>
                </a:lnTo>
                <a:lnTo>
                  <a:pt x="1921" y="4976"/>
                </a:lnTo>
                <a:cubicBezTo>
                  <a:pt x="781" y="4516"/>
                  <a:pt x="0" y="3581"/>
                  <a:pt x="0" y="2502"/>
                </a:cubicBezTo>
                <a:cubicBezTo>
                  <a:pt x="0" y="1424"/>
                  <a:pt x="781" y="489"/>
                  <a:pt x="1921" y="29"/>
                </a:cubicBezTo>
                <a:lnTo>
                  <a:pt x="1996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9335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2235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5135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8035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157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447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altLang="en-US"/>
          </a:p>
        </p:txBody>
      </p:sp>
      <p:sp>
        <p:nvSpPr>
          <p:cNvPr id="8" name="Textfeld 7"/>
          <p:cNvSpPr txBox="1"/>
          <p:nvPr/>
        </p:nvSpPr>
        <p:spPr>
          <a:xfrm>
            <a:off x="1403985" y="2742565"/>
            <a:ext cx="1843405" cy="4540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de-DE" altLang="en-US" sz="2000" b="1" dirty="0" err="1" smtClean="0">
                <a:solidFill>
                  <a:schemeClr val="accent1"/>
                </a:solidFill>
              </a:rPr>
              <a:t>Concurrent</a:t>
            </a:r>
            <a:endParaRPr lang="de-DE" altLang="en-US" sz="2000" b="1" dirty="0" err="1" smtClean="0">
              <a:solidFill>
                <a:schemeClr val="accent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3621405" y="2742565"/>
            <a:ext cx="1843405" cy="4540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de-DE" altLang="en-US" sz="2000" b="1" dirty="0" err="1" smtClean="0">
                <a:solidFill>
                  <a:schemeClr val="accent1"/>
                </a:solidFill>
              </a:rPr>
              <a:t>Hybrid</a:t>
            </a:r>
            <a:endParaRPr lang="de-DE" altLang="en-US" sz="2000" b="1" dirty="0" err="1" smtClean="0">
              <a:solidFill>
                <a:schemeClr val="accent1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729605" y="2742565"/>
            <a:ext cx="2122170" cy="4540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de-DE" altLang="en-US" sz="2000" b="1" dirty="0" err="1" smtClean="0">
                <a:solidFill>
                  <a:schemeClr val="accent1"/>
                </a:solidFill>
              </a:rPr>
              <a:t>Retrospective</a:t>
            </a:r>
            <a:endParaRPr lang="de-DE" altLang="en-US" sz="2000" b="1" dirty="0" err="1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 + Kopf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Inhalt Ebene 1 (bearbeiten)</a:t>
            </a:r>
            <a:endParaRPr lang="de-DE" dirty="0"/>
          </a:p>
          <a:p>
            <a:pPr lvl="1"/>
            <a:r>
              <a:rPr lang="de-DE" dirty="0"/>
              <a:t>Ebene 2</a:t>
            </a:r>
            <a:endParaRPr lang="de-DE" dirty="0"/>
          </a:p>
          <a:p>
            <a:pPr lvl="2"/>
            <a:r>
              <a:rPr lang="de-DE" dirty="0"/>
              <a:t>Ebene 3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</p:txBody>
      </p:sp>
      <p:sp>
        <p:nvSpPr>
          <p:cNvPr id="35" name="Textplatzhalter 3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Untertitel (bearbeiten)</a:t>
            </a:r>
            <a:endParaRPr lang="de-DE" dirty="0"/>
          </a:p>
          <a:p>
            <a:endParaRPr lang="de-DE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 + Bild rechts (bearbeiten)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40" name="Inhaltsplatzhalter 39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Inhalt Ebene 1 (bearbeiten)</a:t>
            </a:r>
            <a:endParaRPr lang="de-DE" dirty="0"/>
          </a:p>
          <a:p>
            <a:pPr lvl="1"/>
            <a:r>
              <a:rPr lang="de-DE" dirty="0"/>
              <a:t>Ebene 2</a:t>
            </a:r>
            <a:endParaRPr lang="de-DE" dirty="0"/>
          </a:p>
          <a:p>
            <a:pPr lvl="2"/>
            <a:r>
              <a:rPr lang="de-DE" dirty="0"/>
              <a:t>Ebene 3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</p:txBody>
      </p:sp>
      <p:sp>
        <p:nvSpPr>
          <p:cNvPr id="28" name="Textplatzhalter 2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Untertitel (bearbeiten)</a:t>
            </a:r>
            <a:endParaRPr lang="de-DE" dirty="0"/>
          </a:p>
          <a:p>
            <a:endParaRPr lang="de-DE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 + 2 Bilder rechts (bearbeiten)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51" name="Inhaltsplatzhalter 50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2" name="Inhaltsplatzhalter 51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Inhalt Ebene 1 (bearbeiten)</a:t>
            </a:r>
            <a:endParaRPr lang="de-DE" dirty="0"/>
          </a:p>
          <a:p>
            <a:pPr lvl="1"/>
            <a:r>
              <a:rPr lang="de-DE" dirty="0"/>
              <a:t>Ebene 2</a:t>
            </a:r>
            <a:endParaRPr lang="de-DE" dirty="0"/>
          </a:p>
          <a:p>
            <a:pPr lvl="2"/>
            <a:r>
              <a:rPr lang="de-DE" dirty="0"/>
              <a:t>Ebene 3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</p:txBody>
      </p:sp>
      <p:sp>
        <p:nvSpPr>
          <p:cNvPr id="43" name="Textplatzhalter 4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Untertitel (bearbeiten)</a:t>
            </a:r>
            <a:endParaRPr lang="de-DE" dirty="0"/>
          </a:p>
          <a:p>
            <a:endParaRPr lang="de-DE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 + Bild links</a:t>
            </a:r>
            <a:endParaRPr lang="de-DE" dirty="0"/>
          </a:p>
        </p:txBody>
      </p:sp>
      <p:sp>
        <p:nvSpPr>
          <p:cNvPr id="34" name="Inhaltsplatzhalter 3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Inhalt Ebene 1 (bearbeiten)</a:t>
            </a:r>
            <a:endParaRPr lang="de-DE" dirty="0"/>
          </a:p>
          <a:p>
            <a:pPr lvl="1"/>
            <a:r>
              <a:rPr lang="de-DE" dirty="0"/>
              <a:t>Ebene 2</a:t>
            </a:r>
            <a:endParaRPr lang="de-DE" dirty="0"/>
          </a:p>
          <a:p>
            <a:pPr lvl="2"/>
            <a:r>
              <a:rPr lang="de-DE" dirty="0"/>
              <a:t>Ebene 3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</p:txBody>
      </p:sp>
      <p:sp>
        <p:nvSpPr>
          <p:cNvPr id="28" name="Textplatzhalter 2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Untertitel (bearbeiten)</a:t>
            </a:r>
            <a:endParaRPr lang="de-DE" dirty="0"/>
          </a:p>
          <a:p>
            <a:endParaRPr lang="de-DE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 + Bild links</a:t>
            </a:r>
            <a:endParaRPr lang="de-DE" dirty="0"/>
          </a:p>
        </p:txBody>
      </p:sp>
      <p:sp>
        <p:nvSpPr>
          <p:cNvPr id="51" name="Inhaltsplatzhalter 50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2" name="Inhaltsplatzhalter 51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Inhalt Ebene 1 (bearbeiten)</a:t>
            </a:r>
            <a:endParaRPr lang="de-DE" dirty="0"/>
          </a:p>
          <a:p>
            <a:pPr lvl="1"/>
            <a:r>
              <a:rPr lang="de-DE" dirty="0"/>
              <a:t>Ebene 2</a:t>
            </a:r>
            <a:endParaRPr lang="de-DE" dirty="0"/>
          </a:p>
          <a:p>
            <a:pPr lvl="2"/>
            <a:r>
              <a:rPr lang="de-DE" dirty="0"/>
              <a:t>Ebene 3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</p:txBody>
      </p:sp>
      <p:sp>
        <p:nvSpPr>
          <p:cNvPr id="43" name="Textplatzhalter 4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Untertitel (bearbeiten)</a:t>
            </a:r>
            <a:endParaRPr lang="de-DE" dirty="0"/>
          </a:p>
          <a:p>
            <a:endParaRPr lang="de-DE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 Bilder (bearbeiten)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33" name="Inhaltsplatzhalter 3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4" name="Inhaltsplatzhalter 3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8" name="Textplatzhalter 2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Untertitel (bearbeiten)</a:t>
            </a:r>
            <a:endParaRPr lang="de-DE" dirty="0"/>
          </a:p>
          <a:p>
            <a:endParaRPr lang="de-DE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el 5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Bild groß (bearbeiten)</a:t>
            </a:r>
            <a:endParaRPr lang="de-DE" dirty="0"/>
          </a:p>
        </p:txBody>
      </p:sp>
      <p:sp>
        <p:nvSpPr>
          <p:cNvPr id="44" name="Fußzeilenplatzhalter 4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5" name="Foliennummernplatzhalter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25" name="Inhaltsplatzhalter 2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Kapiteltrenner</a:t>
            </a:r>
            <a:r>
              <a:rPr lang="de-DE" dirty="0"/>
              <a:t> (bearbeiten)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23" name="Bildplatzhalter 2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4" name="Bildplatzhalter 2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5" name="Bildplatzhalter 24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26" name="Bildplatzhalter 25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27" name="Bildplatzhalter 26"/>
          <p:cNvSpPr>
            <a:spLocks noGrp="1"/>
          </p:cNvSpPr>
          <p:nvPr>
            <p:ph type="pic" sz="quarter" idx="17"/>
          </p:nvPr>
        </p:nvSpPr>
        <p:spPr/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Kapiteltrenner</a:t>
            </a:r>
            <a:r>
              <a:rPr lang="de-DE" dirty="0"/>
              <a:t> (bearbeiten)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17" name="Bildplatzhalter 16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8" name="Bildplatzhalter 17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9" name="Bildplatzhalter 18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20" name="Bildplatzhalter 19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21" name="Bildplatzhalter 20"/>
          <p:cNvSpPr>
            <a:spLocks noGrp="1"/>
          </p:cNvSpPr>
          <p:nvPr>
            <p:ph type="pic" sz="quarter" idx="17"/>
          </p:nvPr>
        </p:nvSpPr>
        <p:spPr/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Kapiteltrenner</a:t>
            </a:r>
            <a:r>
              <a:rPr lang="de-DE" dirty="0"/>
              <a:t> (bearbeiten)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2" name="Bildplatzhalt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Bildplatzhalter 5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Bildplatzhalter 6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Bildplatzhalter 7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0" name="Inhaltsplatzhalter 9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ym typeface="+mn-ea"/>
              </a:rPr>
              <a:t>Three polular think-aloud protocols</a:t>
            </a:r>
            <a:r>
              <a:rPr lang="de-DE" baseline="30000" dirty="0">
                <a:sym typeface="+mn-ea"/>
              </a:rPr>
              <a:t>[Lu18]</a:t>
            </a:r>
            <a:endParaRPr lang="de-DE" baseline="30000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12" name="Freihandform 11"/>
          <p:cNvSpPr/>
          <p:nvPr/>
        </p:nvSpPr>
        <p:spPr>
          <a:xfrm>
            <a:off x="1331595" y="1206500"/>
            <a:ext cx="3211513" cy="352679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5058" h="5554">
                <a:moveTo>
                  <a:pt x="3527" y="0"/>
                </a:moveTo>
                <a:cubicBezTo>
                  <a:pt x="4074" y="0"/>
                  <a:pt x="4593" y="98"/>
                  <a:pt x="5055" y="274"/>
                </a:cubicBezTo>
                <a:lnTo>
                  <a:pt x="5058" y="275"/>
                </a:lnTo>
                <a:lnTo>
                  <a:pt x="4983" y="304"/>
                </a:lnTo>
                <a:cubicBezTo>
                  <a:pt x="3843" y="764"/>
                  <a:pt x="3062" y="1699"/>
                  <a:pt x="3062" y="2777"/>
                </a:cubicBezTo>
                <a:cubicBezTo>
                  <a:pt x="3062" y="3855"/>
                  <a:pt x="3843" y="4790"/>
                  <a:pt x="4983" y="5250"/>
                </a:cubicBezTo>
                <a:lnTo>
                  <a:pt x="5058" y="5279"/>
                </a:lnTo>
                <a:lnTo>
                  <a:pt x="5055" y="5280"/>
                </a:lnTo>
                <a:cubicBezTo>
                  <a:pt x="4593" y="5456"/>
                  <a:pt x="4074" y="5554"/>
                  <a:pt x="3527" y="5554"/>
                </a:cubicBezTo>
                <a:cubicBezTo>
                  <a:pt x="1579" y="5554"/>
                  <a:pt x="0" y="4311"/>
                  <a:pt x="0" y="2777"/>
                </a:cubicBezTo>
                <a:cubicBezTo>
                  <a:pt x="0" y="1243"/>
                  <a:pt x="1579" y="0"/>
                  <a:pt x="3527" y="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de-DE" altLang="en-US"/>
          </a:p>
        </p:txBody>
      </p:sp>
      <p:sp>
        <p:nvSpPr>
          <p:cNvPr id="5" name="Freihandform 4"/>
          <p:cNvSpPr/>
          <p:nvPr/>
        </p:nvSpPr>
        <p:spPr>
          <a:xfrm>
            <a:off x="4543108" y="1206500"/>
            <a:ext cx="3211513" cy="352679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5058" h="5554">
                <a:moveTo>
                  <a:pt x="1531" y="0"/>
                </a:moveTo>
                <a:cubicBezTo>
                  <a:pt x="3479" y="0"/>
                  <a:pt x="5058" y="1243"/>
                  <a:pt x="5058" y="2777"/>
                </a:cubicBezTo>
                <a:cubicBezTo>
                  <a:pt x="5058" y="4311"/>
                  <a:pt x="3479" y="5554"/>
                  <a:pt x="1531" y="5554"/>
                </a:cubicBezTo>
                <a:cubicBezTo>
                  <a:pt x="983" y="5554"/>
                  <a:pt x="465" y="5456"/>
                  <a:pt x="2" y="5280"/>
                </a:cubicBezTo>
                <a:lnTo>
                  <a:pt x="0" y="5279"/>
                </a:lnTo>
                <a:lnTo>
                  <a:pt x="74" y="5250"/>
                </a:lnTo>
                <a:cubicBezTo>
                  <a:pt x="1215" y="4790"/>
                  <a:pt x="1996" y="3855"/>
                  <a:pt x="1996" y="2777"/>
                </a:cubicBezTo>
                <a:cubicBezTo>
                  <a:pt x="1996" y="1699"/>
                  <a:pt x="1215" y="764"/>
                  <a:pt x="74" y="304"/>
                </a:cubicBezTo>
                <a:lnTo>
                  <a:pt x="0" y="275"/>
                </a:lnTo>
                <a:lnTo>
                  <a:pt x="2" y="274"/>
                </a:lnTo>
                <a:cubicBezTo>
                  <a:pt x="465" y="98"/>
                  <a:pt x="983" y="0"/>
                  <a:pt x="1531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9335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2235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5135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8035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157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447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altLang="en-US"/>
          </a:p>
        </p:txBody>
      </p:sp>
      <p:sp>
        <p:nvSpPr>
          <p:cNvPr id="6" name="Freihandform 5"/>
          <p:cNvSpPr/>
          <p:nvPr/>
        </p:nvSpPr>
        <p:spPr>
          <a:xfrm>
            <a:off x="3275965" y="1380916"/>
            <a:ext cx="2534285" cy="3177959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3991" h="5005">
                <a:moveTo>
                  <a:pt x="1996" y="0"/>
                </a:moveTo>
                <a:lnTo>
                  <a:pt x="2070" y="29"/>
                </a:lnTo>
                <a:cubicBezTo>
                  <a:pt x="3210" y="489"/>
                  <a:pt x="3991" y="1424"/>
                  <a:pt x="3991" y="2502"/>
                </a:cubicBezTo>
                <a:cubicBezTo>
                  <a:pt x="3991" y="3581"/>
                  <a:pt x="3210" y="4516"/>
                  <a:pt x="2070" y="4976"/>
                </a:cubicBezTo>
                <a:lnTo>
                  <a:pt x="1996" y="5005"/>
                </a:lnTo>
                <a:lnTo>
                  <a:pt x="1921" y="4976"/>
                </a:lnTo>
                <a:cubicBezTo>
                  <a:pt x="781" y="4516"/>
                  <a:pt x="0" y="3581"/>
                  <a:pt x="0" y="2502"/>
                </a:cubicBezTo>
                <a:cubicBezTo>
                  <a:pt x="0" y="1424"/>
                  <a:pt x="781" y="489"/>
                  <a:pt x="1921" y="29"/>
                </a:cubicBezTo>
                <a:lnTo>
                  <a:pt x="1996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9335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2235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5135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8035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157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447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altLang="en-US"/>
          </a:p>
        </p:txBody>
      </p:sp>
      <p:sp>
        <p:nvSpPr>
          <p:cNvPr id="8" name="Textfeld 7"/>
          <p:cNvSpPr txBox="1"/>
          <p:nvPr/>
        </p:nvSpPr>
        <p:spPr>
          <a:xfrm>
            <a:off x="1403985" y="2742565"/>
            <a:ext cx="1843405" cy="4540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de-DE" altLang="en-US" sz="2000" b="1" dirty="0" err="1" smtClean="0">
                <a:solidFill>
                  <a:schemeClr val="accent1"/>
                </a:solidFill>
              </a:rPr>
              <a:t>Concurrent</a:t>
            </a:r>
            <a:endParaRPr lang="de-DE" altLang="en-US" sz="2000" b="1" dirty="0" err="1" smtClean="0">
              <a:solidFill>
                <a:schemeClr val="accent1"/>
              </a:solidFill>
            </a:endParaRPr>
          </a:p>
          <a:p>
            <a:pPr algn="ctr"/>
            <a:r>
              <a:rPr lang="de-DE" altLang="en-US" sz="2000" dirty="0" err="1" smtClean="0">
                <a:solidFill>
                  <a:schemeClr val="accent1"/>
                </a:solidFill>
              </a:rPr>
              <a:t>cost-effective</a:t>
            </a:r>
            <a:endParaRPr lang="de-DE" altLang="en-US" sz="2000" dirty="0" err="1" smtClean="0">
              <a:solidFill>
                <a:schemeClr val="accent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3621405" y="2742565"/>
            <a:ext cx="1843405" cy="4540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de-DE" altLang="en-US" sz="2000" b="1" dirty="0" err="1" smtClean="0">
                <a:solidFill>
                  <a:schemeClr val="accent1"/>
                </a:solidFill>
              </a:rPr>
              <a:t>Hybrid</a:t>
            </a:r>
            <a:endParaRPr lang="de-DE" altLang="en-US" sz="2000" b="1" dirty="0" err="1" smtClean="0">
              <a:solidFill>
                <a:schemeClr val="accent1"/>
              </a:solidFill>
            </a:endParaRPr>
          </a:p>
          <a:p>
            <a:pPr algn="ctr"/>
            <a:r>
              <a:rPr lang="de-DE" altLang="en-US" sz="2000" dirty="0" err="1" smtClean="0">
                <a:solidFill>
                  <a:schemeClr val="accent1"/>
                </a:solidFill>
              </a:rPr>
              <a:t>powerful</a:t>
            </a:r>
            <a:endParaRPr lang="de-DE" altLang="en-US" sz="2000" dirty="0" err="1" smtClean="0">
              <a:solidFill>
                <a:schemeClr val="accent1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729605" y="2742565"/>
            <a:ext cx="2122170" cy="4540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de-DE" altLang="en-US" sz="2000" b="1" dirty="0" err="1" smtClean="0">
                <a:solidFill>
                  <a:schemeClr val="accent1"/>
                </a:solidFill>
              </a:rPr>
              <a:t>Retrospective</a:t>
            </a:r>
            <a:endParaRPr lang="de-DE" altLang="en-US" sz="2000" b="1" dirty="0" err="1" smtClean="0">
              <a:solidFill>
                <a:schemeClr val="accent1"/>
              </a:solidFill>
            </a:endParaRPr>
          </a:p>
          <a:p>
            <a:pPr algn="ctr"/>
            <a:r>
              <a:rPr lang="de-DE" altLang="en-US" sz="2000" dirty="0" err="1" smtClean="0">
                <a:solidFill>
                  <a:schemeClr val="accent1"/>
                </a:solidFill>
              </a:rPr>
              <a:t>inefficient</a:t>
            </a:r>
            <a:endParaRPr lang="de-DE" altLang="en-US" sz="2000" dirty="0" err="1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Moderated &amp; unmoderated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Assisted by UX researcher</a:t>
            </a:r>
            <a:endParaRPr lang="de-DE" dirty="0"/>
          </a:p>
          <a:p>
            <a:r>
              <a:rPr lang="de-DE" dirty="0"/>
              <a:t>Better results</a:t>
            </a:r>
            <a:endParaRPr lang="de-DE" dirty="0"/>
          </a:p>
          <a:p>
            <a:r>
              <a:rPr lang="de-DE" dirty="0"/>
              <a:t>More expensive</a:t>
            </a:r>
            <a:endParaRPr lang="de-DE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Alone</a:t>
            </a:r>
            <a:endParaRPr lang="de-DE" dirty="0"/>
          </a:p>
          <a:p>
            <a:r>
              <a:rPr lang="de-DE" dirty="0"/>
              <a:t>Worse results</a:t>
            </a:r>
            <a:endParaRPr lang="de-DE" dirty="0"/>
          </a:p>
          <a:p>
            <a:r>
              <a:rPr lang="de-DE" dirty="0"/>
              <a:t>Cheaper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>
                <a:sym typeface="+mn-ea"/>
              </a:rPr>
              <a:t>Moderated </a:t>
            </a:r>
            <a:r>
              <a:rPr lang="de-DE" baseline="30000" dirty="0">
                <a:sym typeface="+mn-ea"/>
              </a:rPr>
              <a:t>[Lu18]</a:t>
            </a:r>
            <a:endParaRPr lang="de-DE" baseline="30000" dirty="0">
              <a:sym typeface="+mn-ea"/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>
                <a:sym typeface="+mn-ea"/>
              </a:rPr>
              <a:t>Unmoderated </a:t>
            </a:r>
            <a:r>
              <a:rPr lang="de-DE" baseline="30000" dirty="0">
                <a:sym typeface="+mn-ea"/>
              </a:rPr>
              <a:t>[Lu18]</a:t>
            </a:r>
            <a:endParaRPr lang="de-DE" baseline="30000" dirty="0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Example</a:t>
            </a:r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First click testing on personal website</a:t>
            </a:r>
            <a:endParaRPr lang="de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de-DE" alt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de-DE" alt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pic>
        <p:nvPicPr>
          <p:cNvPr id="6" name="Inhaltsplatzhalter 5"/>
          <p:cNvPicPr>
            <a:picLocks noChangeAspect="1"/>
          </p:cNvPicPr>
          <p:nvPr>
            <p:ph sz="quarter" idx="12"/>
          </p:nvPr>
        </p:nvPicPr>
        <p:blipFill>
          <a:blip r:embed="rId1"/>
          <a:stretch>
            <a:fillRect/>
          </a:stretch>
        </p:blipFill>
        <p:spPr>
          <a:xfrm>
            <a:off x="0" y="-17780"/>
            <a:ext cx="9144000" cy="49618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ym typeface="+mn-ea"/>
              </a:rPr>
              <a:t>Categorization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grpSp>
        <p:nvGrpSpPr>
          <p:cNvPr id="32" name="Gruppe 31"/>
          <p:cNvGrpSpPr/>
          <p:nvPr/>
        </p:nvGrpSpPr>
        <p:grpSpPr>
          <a:xfrm>
            <a:off x="526415" y="2317115"/>
            <a:ext cx="3940810" cy="688975"/>
            <a:chOff x="829" y="3076"/>
            <a:chExt cx="6206" cy="1085"/>
          </a:xfrm>
        </p:grpSpPr>
        <p:sp>
          <p:nvSpPr>
            <p:cNvPr id="21" name="Textplatzhalter 17"/>
            <p:cNvSpPr>
              <a:spLocks noGrp="1"/>
            </p:cNvSpPr>
            <p:nvPr/>
          </p:nvSpPr>
          <p:spPr>
            <a:xfrm>
              <a:off x="829" y="3601"/>
              <a:ext cx="6207" cy="561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266700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417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Formative </a:t>
              </a:r>
              <a:r>
                <a:rPr lang="de-DE" baseline="30000" dirty="0"/>
                <a:t>[Ly24]</a:t>
              </a:r>
              <a:endParaRPr lang="de-DE" baseline="30000" dirty="0"/>
            </a:p>
          </p:txBody>
        </p:sp>
        <p:sp>
          <p:nvSpPr>
            <p:cNvPr id="23" name="Textplatzhalter 10"/>
            <p:cNvSpPr>
              <a:spLocks noGrp="1"/>
            </p:cNvSpPr>
            <p:nvPr/>
          </p:nvSpPr>
          <p:spPr>
            <a:xfrm>
              <a:off x="831" y="3076"/>
              <a:ext cx="6200" cy="525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800" kern="1200">
                  <a:solidFill>
                    <a:srgbClr val="006AB3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75055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Study goal:</a:t>
              </a:r>
              <a:endParaRPr lang="de-DE" dirty="0"/>
            </a:p>
          </p:txBody>
        </p:sp>
      </p:grpSp>
      <p:grpSp>
        <p:nvGrpSpPr>
          <p:cNvPr id="29" name="Gruppe 28"/>
          <p:cNvGrpSpPr/>
          <p:nvPr/>
        </p:nvGrpSpPr>
        <p:grpSpPr>
          <a:xfrm>
            <a:off x="534035" y="3328670"/>
            <a:ext cx="3940810" cy="688975"/>
            <a:chOff x="850" y="4798"/>
            <a:chExt cx="6206" cy="1085"/>
          </a:xfrm>
        </p:grpSpPr>
        <p:sp>
          <p:nvSpPr>
            <p:cNvPr id="25" name="Textplatzhalter 17"/>
            <p:cNvSpPr>
              <a:spLocks noGrp="1"/>
            </p:cNvSpPr>
            <p:nvPr/>
          </p:nvSpPr>
          <p:spPr>
            <a:xfrm>
              <a:off x="850" y="5323"/>
              <a:ext cx="6207" cy="561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266700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417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Usability </a:t>
              </a:r>
              <a:r>
                <a:rPr lang="de-DE" baseline="30000" dirty="0"/>
                <a:t>[Lu18][Ka24][Ly24]</a:t>
              </a:r>
              <a:endParaRPr lang="de-DE" baseline="30000" dirty="0"/>
            </a:p>
          </p:txBody>
        </p:sp>
        <p:sp>
          <p:nvSpPr>
            <p:cNvPr id="27" name="Textplatzhalter 10"/>
            <p:cNvSpPr>
              <a:spLocks noGrp="1"/>
            </p:cNvSpPr>
            <p:nvPr/>
          </p:nvSpPr>
          <p:spPr>
            <a:xfrm>
              <a:off x="852" y="4798"/>
              <a:ext cx="6200" cy="525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800" kern="1200">
                  <a:solidFill>
                    <a:srgbClr val="006AB3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75055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Measurement of:</a:t>
              </a:r>
              <a:endParaRPr lang="de-DE" dirty="0"/>
            </a:p>
          </p:txBody>
        </p:sp>
      </p:grpSp>
      <p:grpSp>
        <p:nvGrpSpPr>
          <p:cNvPr id="35" name="Gruppe 34"/>
          <p:cNvGrpSpPr/>
          <p:nvPr/>
        </p:nvGrpSpPr>
        <p:grpSpPr>
          <a:xfrm>
            <a:off x="541655" y="1305560"/>
            <a:ext cx="3940810" cy="688975"/>
            <a:chOff x="829" y="3076"/>
            <a:chExt cx="6206" cy="1085"/>
          </a:xfrm>
        </p:grpSpPr>
        <p:sp>
          <p:nvSpPr>
            <p:cNvPr id="36" name="Textplatzhalter 17"/>
            <p:cNvSpPr>
              <a:spLocks noGrp="1"/>
            </p:cNvSpPr>
            <p:nvPr/>
          </p:nvSpPr>
          <p:spPr>
            <a:xfrm>
              <a:off x="829" y="3601"/>
              <a:ext cx="6207" cy="561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266700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417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4. Evaluate designs</a:t>
              </a:r>
              <a:endParaRPr lang="de-DE" dirty="0"/>
            </a:p>
          </p:txBody>
        </p:sp>
        <p:sp>
          <p:nvSpPr>
            <p:cNvPr id="37" name="Textplatzhalter 10"/>
            <p:cNvSpPr>
              <a:spLocks noGrp="1"/>
            </p:cNvSpPr>
            <p:nvPr/>
          </p:nvSpPr>
          <p:spPr>
            <a:xfrm>
              <a:off x="831" y="3076"/>
              <a:ext cx="6200" cy="525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800" kern="1200">
                  <a:solidFill>
                    <a:srgbClr val="006AB3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75055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Stage of the UCD process:</a:t>
              </a:r>
              <a:endParaRPr lang="de-DE" dirty="0"/>
            </a:p>
          </p:txBody>
        </p:sp>
      </p:grpSp>
      <p:grpSp>
        <p:nvGrpSpPr>
          <p:cNvPr id="38" name="Gruppe 37"/>
          <p:cNvGrpSpPr/>
          <p:nvPr/>
        </p:nvGrpSpPr>
        <p:grpSpPr>
          <a:xfrm>
            <a:off x="4467860" y="2317115"/>
            <a:ext cx="3940810" cy="688975"/>
            <a:chOff x="829" y="3076"/>
            <a:chExt cx="6206" cy="1085"/>
          </a:xfrm>
        </p:grpSpPr>
        <p:sp>
          <p:nvSpPr>
            <p:cNvPr id="39" name="Textplatzhalter 17"/>
            <p:cNvSpPr>
              <a:spLocks noGrp="1"/>
            </p:cNvSpPr>
            <p:nvPr/>
          </p:nvSpPr>
          <p:spPr>
            <a:xfrm>
              <a:off x="829" y="3601"/>
              <a:ext cx="6207" cy="561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266700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417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One (2 with co-discovery) </a:t>
              </a:r>
              <a:r>
                <a:rPr lang="de-DE" baseline="30000" dirty="0"/>
                <a:t>[Lu18] </a:t>
              </a:r>
              <a:endParaRPr lang="de-DE" baseline="30000" dirty="0"/>
            </a:p>
          </p:txBody>
        </p:sp>
        <p:sp>
          <p:nvSpPr>
            <p:cNvPr id="40" name="Textplatzhalter 10"/>
            <p:cNvSpPr>
              <a:spLocks noGrp="1"/>
            </p:cNvSpPr>
            <p:nvPr/>
          </p:nvSpPr>
          <p:spPr>
            <a:xfrm>
              <a:off x="831" y="3076"/>
              <a:ext cx="6200" cy="525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800" kern="1200">
                  <a:solidFill>
                    <a:srgbClr val="006AB3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75055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Required number of participants:</a:t>
              </a:r>
              <a:endParaRPr lang="de-DE" dirty="0"/>
            </a:p>
          </p:txBody>
        </p:sp>
      </p:grpSp>
      <p:grpSp>
        <p:nvGrpSpPr>
          <p:cNvPr id="41" name="Gruppe 40"/>
          <p:cNvGrpSpPr/>
          <p:nvPr/>
        </p:nvGrpSpPr>
        <p:grpSpPr>
          <a:xfrm>
            <a:off x="4475480" y="3328670"/>
            <a:ext cx="3940810" cy="688975"/>
            <a:chOff x="850" y="4798"/>
            <a:chExt cx="6206" cy="1085"/>
          </a:xfrm>
        </p:grpSpPr>
        <p:sp>
          <p:nvSpPr>
            <p:cNvPr id="42" name="Textplatzhalter 17"/>
            <p:cNvSpPr>
              <a:spLocks noGrp="1"/>
            </p:cNvSpPr>
            <p:nvPr/>
          </p:nvSpPr>
          <p:spPr>
            <a:xfrm>
              <a:off x="850" y="5323"/>
              <a:ext cx="6207" cy="561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266700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417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User behavior (do &amp; say)</a:t>
              </a:r>
              <a:endParaRPr lang="de-DE" dirty="0"/>
            </a:p>
          </p:txBody>
        </p:sp>
        <p:sp>
          <p:nvSpPr>
            <p:cNvPr id="43" name="Textplatzhalter 10"/>
            <p:cNvSpPr>
              <a:spLocks noGrp="1"/>
            </p:cNvSpPr>
            <p:nvPr/>
          </p:nvSpPr>
          <p:spPr>
            <a:xfrm>
              <a:off x="852" y="4798"/>
              <a:ext cx="6200" cy="525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800" kern="1200">
                  <a:solidFill>
                    <a:srgbClr val="006AB3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75055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User behavior or attitude:</a:t>
              </a:r>
              <a:endParaRPr lang="de-DE" dirty="0"/>
            </a:p>
          </p:txBody>
        </p:sp>
      </p:grpSp>
      <p:grpSp>
        <p:nvGrpSpPr>
          <p:cNvPr id="44" name="Gruppe 43"/>
          <p:cNvGrpSpPr/>
          <p:nvPr/>
        </p:nvGrpSpPr>
        <p:grpSpPr>
          <a:xfrm>
            <a:off x="4483100" y="1305560"/>
            <a:ext cx="3940810" cy="688975"/>
            <a:chOff x="829" y="3076"/>
            <a:chExt cx="6206" cy="1085"/>
          </a:xfrm>
        </p:grpSpPr>
        <p:sp>
          <p:nvSpPr>
            <p:cNvPr id="45" name="Textplatzhalter 17"/>
            <p:cNvSpPr>
              <a:spLocks noGrp="1"/>
            </p:cNvSpPr>
            <p:nvPr/>
          </p:nvSpPr>
          <p:spPr>
            <a:xfrm>
              <a:off x="829" y="3601"/>
              <a:ext cx="6207" cy="561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266700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417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Users </a:t>
              </a:r>
              <a:r>
                <a:rPr lang="de-DE" baseline="30000" dirty="0"/>
                <a:t>[Lu18][Ly24]</a:t>
              </a:r>
              <a:endParaRPr lang="de-DE" baseline="30000" dirty="0"/>
            </a:p>
          </p:txBody>
        </p:sp>
        <p:sp>
          <p:nvSpPr>
            <p:cNvPr id="46" name="Textplatzhalter 10"/>
            <p:cNvSpPr>
              <a:spLocks noGrp="1"/>
            </p:cNvSpPr>
            <p:nvPr/>
          </p:nvSpPr>
          <p:spPr>
            <a:xfrm>
              <a:off x="831" y="3076"/>
              <a:ext cx="6200" cy="525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800" kern="1200">
                  <a:solidFill>
                    <a:srgbClr val="006AB3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75055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Participants:</a:t>
              </a:r>
              <a:endParaRPr lang="de-DE" dirty="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ym typeface="+mn-ea"/>
              </a:rPr>
              <a:t>Categorization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grpSp>
        <p:nvGrpSpPr>
          <p:cNvPr id="32" name="Gruppe 31"/>
          <p:cNvGrpSpPr/>
          <p:nvPr/>
        </p:nvGrpSpPr>
        <p:grpSpPr>
          <a:xfrm>
            <a:off x="526415" y="2317115"/>
            <a:ext cx="3940810" cy="688975"/>
            <a:chOff x="829" y="3076"/>
            <a:chExt cx="6206" cy="1085"/>
          </a:xfrm>
        </p:grpSpPr>
        <p:sp>
          <p:nvSpPr>
            <p:cNvPr id="21" name="Textplatzhalter 17"/>
            <p:cNvSpPr>
              <a:spLocks noGrp="1"/>
            </p:cNvSpPr>
            <p:nvPr/>
          </p:nvSpPr>
          <p:spPr>
            <a:xfrm>
              <a:off x="829" y="3601"/>
              <a:ext cx="6207" cy="561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266700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417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Lab and web </a:t>
              </a:r>
              <a:r>
                <a:rPr lang="de-DE" baseline="30000" dirty="0"/>
                <a:t>[Ly24]</a:t>
              </a:r>
              <a:endParaRPr lang="de-DE" baseline="30000" dirty="0"/>
            </a:p>
          </p:txBody>
        </p:sp>
        <p:sp>
          <p:nvSpPr>
            <p:cNvPr id="23" name="Textplatzhalter 10"/>
            <p:cNvSpPr>
              <a:spLocks noGrp="1"/>
            </p:cNvSpPr>
            <p:nvPr/>
          </p:nvSpPr>
          <p:spPr>
            <a:xfrm>
              <a:off x="831" y="3076"/>
              <a:ext cx="6200" cy="525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800" kern="1200">
                  <a:solidFill>
                    <a:srgbClr val="006AB3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75055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Place of evaluation:</a:t>
              </a:r>
              <a:endParaRPr lang="de-DE" dirty="0"/>
            </a:p>
          </p:txBody>
        </p:sp>
      </p:grpSp>
      <p:grpSp>
        <p:nvGrpSpPr>
          <p:cNvPr id="29" name="Gruppe 28"/>
          <p:cNvGrpSpPr/>
          <p:nvPr/>
        </p:nvGrpSpPr>
        <p:grpSpPr>
          <a:xfrm>
            <a:off x="534035" y="3328670"/>
            <a:ext cx="3940810" cy="688975"/>
            <a:chOff x="850" y="4798"/>
            <a:chExt cx="6206" cy="1085"/>
          </a:xfrm>
        </p:grpSpPr>
        <p:sp>
          <p:nvSpPr>
            <p:cNvPr id="25" name="Textplatzhalter 17"/>
            <p:cNvSpPr>
              <a:spLocks noGrp="1"/>
            </p:cNvSpPr>
            <p:nvPr/>
          </p:nvSpPr>
          <p:spPr>
            <a:xfrm>
              <a:off x="850" y="5323"/>
              <a:ext cx="6207" cy="561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266700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417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during/after usage </a:t>
              </a:r>
              <a:r>
                <a:rPr lang="de-DE" baseline="30000" dirty="0"/>
                <a:t>[Lu18]</a:t>
              </a:r>
              <a:endParaRPr lang="de-DE" baseline="30000" dirty="0"/>
            </a:p>
          </p:txBody>
        </p:sp>
        <p:sp>
          <p:nvSpPr>
            <p:cNvPr id="27" name="Textplatzhalter 10"/>
            <p:cNvSpPr>
              <a:spLocks noGrp="1"/>
            </p:cNvSpPr>
            <p:nvPr/>
          </p:nvSpPr>
          <p:spPr>
            <a:xfrm>
              <a:off x="852" y="4798"/>
              <a:ext cx="6200" cy="525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800" kern="1200">
                  <a:solidFill>
                    <a:srgbClr val="006AB3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75055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Timeline:</a:t>
              </a:r>
              <a:endParaRPr lang="de-DE" dirty="0"/>
            </a:p>
          </p:txBody>
        </p:sp>
      </p:grpSp>
      <p:grpSp>
        <p:nvGrpSpPr>
          <p:cNvPr id="35" name="Gruppe 34"/>
          <p:cNvGrpSpPr/>
          <p:nvPr/>
        </p:nvGrpSpPr>
        <p:grpSpPr>
          <a:xfrm>
            <a:off x="541655" y="1305560"/>
            <a:ext cx="3940810" cy="688975"/>
            <a:chOff x="829" y="3076"/>
            <a:chExt cx="6206" cy="1085"/>
          </a:xfrm>
        </p:grpSpPr>
        <p:sp>
          <p:nvSpPr>
            <p:cNvPr id="36" name="Textplatzhalter 17"/>
            <p:cNvSpPr>
              <a:spLocks noGrp="1"/>
            </p:cNvSpPr>
            <p:nvPr/>
          </p:nvSpPr>
          <p:spPr>
            <a:xfrm>
              <a:off x="829" y="3601"/>
              <a:ext cx="6207" cy="561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266700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417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Qualitative </a:t>
              </a:r>
              <a:r>
                <a:rPr lang="de-DE" baseline="30000" dirty="0"/>
                <a:t>[Ly24]</a:t>
              </a:r>
              <a:endParaRPr lang="de-DE" baseline="30000" dirty="0"/>
            </a:p>
          </p:txBody>
        </p:sp>
        <p:sp>
          <p:nvSpPr>
            <p:cNvPr id="37" name="Textplatzhalter 10"/>
            <p:cNvSpPr>
              <a:spLocks noGrp="1"/>
            </p:cNvSpPr>
            <p:nvPr/>
          </p:nvSpPr>
          <p:spPr>
            <a:xfrm>
              <a:off x="831" y="3076"/>
              <a:ext cx="6200" cy="525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800" kern="1200">
                  <a:solidFill>
                    <a:srgbClr val="006AB3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75055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Data type:</a:t>
              </a:r>
              <a:endParaRPr lang="de-DE" dirty="0"/>
            </a:p>
          </p:txBody>
        </p:sp>
      </p:grpSp>
      <p:grpSp>
        <p:nvGrpSpPr>
          <p:cNvPr id="38" name="Gruppe 37"/>
          <p:cNvGrpSpPr/>
          <p:nvPr/>
        </p:nvGrpSpPr>
        <p:grpSpPr>
          <a:xfrm>
            <a:off x="4467860" y="2317115"/>
            <a:ext cx="3940810" cy="688975"/>
            <a:chOff x="829" y="3076"/>
            <a:chExt cx="6206" cy="1085"/>
          </a:xfrm>
        </p:grpSpPr>
        <p:sp>
          <p:nvSpPr>
            <p:cNvPr id="39" name="Textplatzhalter 17"/>
            <p:cNvSpPr>
              <a:spLocks noGrp="1"/>
            </p:cNvSpPr>
            <p:nvPr/>
          </p:nvSpPr>
          <p:spPr>
            <a:xfrm>
              <a:off x="829" y="3601"/>
              <a:ext cx="6207" cy="561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266700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417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scripted use</a:t>
              </a:r>
              <a:endParaRPr lang="de-DE" dirty="0"/>
            </a:p>
          </p:txBody>
        </p:sp>
        <p:sp>
          <p:nvSpPr>
            <p:cNvPr id="40" name="Textplatzhalter 10"/>
            <p:cNvSpPr>
              <a:spLocks noGrp="1"/>
            </p:cNvSpPr>
            <p:nvPr/>
          </p:nvSpPr>
          <p:spPr>
            <a:xfrm>
              <a:off x="831" y="3076"/>
              <a:ext cx="6200" cy="525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800" kern="1200">
                  <a:solidFill>
                    <a:srgbClr val="006AB3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75055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Context of use:</a:t>
              </a:r>
              <a:endParaRPr lang="de-DE" dirty="0"/>
            </a:p>
          </p:txBody>
        </p:sp>
      </p:grpSp>
      <p:grpSp>
        <p:nvGrpSpPr>
          <p:cNvPr id="44" name="Gruppe 43"/>
          <p:cNvGrpSpPr/>
          <p:nvPr/>
        </p:nvGrpSpPr>
        <p:grpSpPr>
          <a:xfrm>
            <a:off x="4483100" y="1305560"/>
            <a:ext cx="3940810" cy="688975"/>
            <a:chOff x="829" y="3076"/>
            <a:chExt cx="6206" cy="1085"/>
          </a:xfrm>
        </p:grpSpPr>
        <p:sp>
          <p:nvSpPr>
            <p:cNvPr id="45" name="Textplatzhalter 17"/>
            <p:cNvSpPr>
              <a:spLocks noGrp="1"/>
            </p:cNvSpPr>
            <p:nvPr/>
          </p:nvSpPr>
          <p:spPr>
            <a:xfrm>
              <a:off x="829" y="3601"/>
              <a:ext cx="6207" cy="561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266700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417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snapshot during interaction</a:t>
              </a:r>
              <a:endParaRPr lang="de-DE" dirty="0"/>
            </a:p>
          </p:txBody>
        </p:sp>
        <p:sp>
          <p:nvSpPr>
            <p:cNvPr id="46" name="Textplatzhalter 10"/>
            <p:cNvSpPr>
              <a:spLocks noGrp="1"/>
            </p:cNvSpPr>
            <p:nvPr/>
          </p:nvSpPr>
          <p:spPr>
            <a:xfrm>
              <a:off x="831" y="3076"/>
              <a:ext cx="6200" cy="525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800" kern="1200">
                  <a:solidFill>
                    <a:srgbClr val="006AB3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75055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Period of experience:</a:t>
              </a:r>
              <a:endParaRPr lang="de-DE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HHU_PPT_Vorlage">
  <a:themeElements>
    <a:clrScheme name="HHU">
      <a:dk1>
        <a:sysClr val="windowText" lastClr="000000"/>
      </a:dk1>
      <a:lt1>
        <a:sysClr val="window" lastClr="FFFFFF"/>
      </a:lt1>
      <a:dk2>
        <a:srgbClr val="006AB3"/>
      </a:dk2>
      <a:lt2>
        <a:srgbClr val="CCCCCC"/>
      </a:lt2>
      <a:accent1>
        <a:srgbClr val="003964"/>
      </a:accent1>
      <a:accent2>
        <a:srgbClr val="57BAB1"/>
      </a:accent2>
      <a:accent3>
        <a:srgbClr val="EE7F00"/>
      </a:accent3>
      <a:accent4>
        <a:srgbClr val="BE0A26"/>
      </a:accent4>
      <a:accent5>
        <a:srgbClr val="8CB110"/>
      </a:accent5>
      <a:accent6>
        <a:srgbClr val="B5CBD6"/>
      </a:accent6>
      <a:hlink>
        <a:srgbClr val="AEABAB"/>
      </a:hlink>
      <a:folHlink>
        <a:srgbClr val="D0CECE"/>
      </a:folHlink>
    </a:clrScheme>
    <a:fontScheme name="HH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err="1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5390</Words>
  <Application>WPS Presentation</Application>
  <PresentationFormat>Benutzerdefiniert</PresentationFormat>
  <Paragraphs>726</Paragraphs>
  <Slides>39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8" baseType="lpstr">
      <vt:lpstr>Arial</vt:lpstr>
      <vt:lpstr>SimSun</vt:lpstr>
      <vt:lpstr>Wingdings</vt:lpstr>
      <vt:lpstr>Arial</vt:lpstr>
      <vt:lpstr>Wingdings 2</vt:lpstr>
      <vt:lpstr>Calibri</vt:lpstr>
      <vt:lpstr>Microsoft YaHei</vt:lpstr>
      <vt:lpstr>Arial Unicode MS</vt:lpstr>
      <vt:lpstr>HHU_PPT_Vorlage</vt:lpstr>
      <vt:lpstr>Think-Aloud protocols</vt:lpstr>
      <vt:lpstr>What are the Think-Aloud protocols?</vt:lpstr>
      <vt:lpstr>3 Polular Think-Aloud protocols</vt:lpstr>
      <vt:lpstr>3 Polular Think-Aloud protocols[Lu18]</vt:lpstr>
      <vt:lpstr>Pros &amp; Cons</vt:lpstr>
      <vt:lpstr>Examples</vt:lpstr>
      <vt:lpstr>PowerPoint 演示文稿</vt:lpstr>
      <vt:lpstr>Categorization</vt:lpstr>
      <vt:lpstr>Categorization</vt:lpstr>
      <vt:lpstr>Pros &amp; Cons</vt:lpstr>
      <vt:lpstr>Popular Tools</vt:lpstr>
      <vt:lpstr>Popular Tools</vt:lpstr>
      <vt:lpstr>Sources</vt:lpstr>
      <vt:lpstr>Inhaltsverzeichnis (bearbeiten)</vt:lpstr>
      <vt:lpstr>Tabellen 1 (bearbeiten)</vt:lpstr>
      <vt:lpstr>Inhaltsverzeichnis (bearbeiten)</vt:lpstr>
      <vt:lpstr>Titelfolie  (bearbeiten)</vt:lpstr>
      <vt:lpstr>Titelfolie (bearbeiten)</vt:lpstr>
      <vt:lpstr>Titelfolie (bearbeiten)</vt:lpstr>
      <vt:lpstr>Inhaltsverzeichnis (bearbeiten)</vt:lpstr>
      <vt:lpstr>Inhalt (bearbeiten)</vt:lpstr>
      <vt:lpstr>Title + Inhalt (groß) (bearbeiten)</vt:lpstr>
      <vt:lpstr>Zwei Inhalte ohne Untertitel (bearbeiten)</vt:lpstr>
      <vt:lpstr>Zwei Inhalte (bearbeiten)</vt:lpstr>
      <vt:lpstr>Diagramme (bearbeiten)</vt:lpstr>
      <vt:lpstr>Tabellen 1 (bearbeiten)</vt:lpstr>
      <vt:lpstr>Tabellen 2 (bearbeiten)</vt:lpstr>
      <vt:lpstr>Vier Inhalte (bearbeiten)</vt:lpstr>
      <vt:lpstr>Viel Text (bearbeiten)</vt:lpstr>
      <vt:lpstr>Inhalt + Kopf</vt:lpstr>
      <vt:lpstr>Inhalt + Bild rechts (bearbeiten)</vt:lpstr>
      <vt:lpstr>Inhalt + 2 Bilder rechts (bearbeiten)</vt:lpstr>
      <vt:lpstr>Inhalt + Bild links</vt:lpstr>
      <vt:lpstr>Inhalt + Bild links</vt:lpstr>
      <vt:lpstr>2 Bilder (bearbeiten)</vt:lpstr>
      <vt:lpstr>Bild groß (bearbeiten)</vt:lpstr>
      <vt:lpstr>Kapiteltrenner (bearbeiten)</vt:lpstr>
      <vt:lpstr>Kapiteltrenner (bearbeiten)</vt:lpstr>
      <vt:lpstr>Kapiteltrenner (bearbeiten)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 dolor sit amet</dc:title>
  <dc:creator>Microsoft Office User</dc:creator>
  <cp:lastModifiedBy>Hypernight</cp:lastModifiedBy>
  <cp:revision>8</cp:revision>
  <dcterms:created xsi:type="dcterms:W3CDTF">2020-09-16T09:44:00Z</dcterms:created>
  <dcterms:modified xsi:type="dcterms:W3CDTF">2024-11-01T14:38:04Z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F70FB8BAD1444A7095D4F68860EA9B29_12</vt:lpwstr>
  </property>
  <property fmtid="{D5CDD505-2E9C-101B-9397-08002B2CF9AE}" pid="3" name="KSOProductBuildVer">
    <vt:lpwstr>1031-12.2.0.18607</vt:lpwstr>
  </property>
</Properties>
</file>