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444" r:id="rId5"/>
    <p:sldId id="2480" r:id="rId6"/>
    <p:sldId id="2481" r:id="rId7"/>
    <p:sldId id="2483" r:id="rId8"/>
    <p:sldId id="2484" r:id="rId9"/>
    <p:sldId id="2485" r:id="rId10"/>
    <p:sldId id="2486" r:id="rId11"/>
    <p:sldId id="2487" r:id="rId12"/>
    <p:sldId id="248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4D76"/>
    <a:srgbClr val="009797"/>
    <a:srgbClr val="00FFFF"/>
    <a:srgbClr val="FF0000"/>
    <a:srgbClr val="810000"/>
    <a:srgbClr val="007F00"/>
    <a:srgbClr val="00FF00"/>
    <a:srgbClr val="888800"/>
    <a:srgbClr val="7D7D01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B8E29D-D38D-440C-AD6D-8E027D2D93F5}" v="120" dt="2021-02-28T12:56:54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643A4-8E43-4385-BCAB-F8424CB88DB2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D07F9-AFD1-4FB2-B3B0-E5F1E0558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65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216000-1ADE-41D5-B9D9-3923F6B8C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A2213A-1B5F-454A-A87E-149B4794B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4E9EF5-7B61-4634-BE1A-0BD33CE6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5F03-3620-47B3-B33E-33F37383D34A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3790BF-DE0E-49FF-A1A7-608A2743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91391D-3573-411A-A1B2-6D6034E9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0F75-283C-47D1-B98F-B23E250CD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47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D91745-86AF-4132-A6D1-D42D084F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4B2783-34E2-434E-B51C-BE9EB0A12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B6A57D-4131-4DCB-B09C-461ED8C74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5F03-3620-47B3-B33E-33F37383D34A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817027-94A7-4C99-BBD3-BF16EDFC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EDC009-04C9-499A-BF51-A23B5056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0F75-283C-47D1-B98F-B23E250CD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17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4D1B16C-2BE2-4E88-95FE-3700ED938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5D3C22B-6842-42D4-B14D-A6D64BF0C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EC584B-12F4-474C-A900-B64A960C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5F03-3620-47B3-B33E-33F37383D34A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575503-85A1-425D-BDC1-D8F20C647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FCE256-EEE5-47E2-AEB2-53A50886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0F75-283C-47D1-B98F-B23E250CD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02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Inhal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13834" y="1863975"/>
            <a:ext cx="4901548" cy="3264484"/>
          </a:xfrm>
          <a:prstGeom prst="rect">
            <a:avLst/>
          </a:prstGeom>
          <a:noFill/>
          <a:ln>
            <a:noFill/>
          </a:ln>
        </p:spPr>
        <p:txBody>
          <a:bodyPr lIns="0" tIns="91425" rIns="0" bIns="91425" anchor="t" anchorCtr="0"/>
          <a:lstStyle>
            <a:lvl1pPr marL="259351" marR="0" lvl="0" indent="-259351" algn="l" defTabSz="829924" rtl="0" eaLnBrk="1" fontAlgn="auto" latinLnBrk="0" hangingPunct="1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charset="2"/>
              <a:buChar char="§"/>
              <a:tabLst/>
              <a:defRPr sz="1180" b="0" i="0" u="none" strike="noStrike" cap="none">
                <a:solidFill>
                  <a:schemeClr val="accent4"/>
                </a:solidFill>
                <a:latin typeface="Trebuchet MS" panose="020B0703020202090204" pitchFamily="34" charset="0"/>
                <a:ea typeface="Trebuchet MS" panose="020B0703020202090204" pitchFamily="34" charset="0"/>
                <a:cs typeface="Trebuchet MS" panose="020B0703020202090204" pitchFamily="34" charset="0"/>
                <a:sym typeface="Avenir"/>
              </a:defRPr>
            </a:lvl1pPr>
            <a:lvl2pPr marL="586136" marR="0" lvl="1" indent="-223044" algn="l" defTabSz="829924" rtl="0" eaLnBrk="1" fontAlgn="auto" latinLnBrk="0" hangingPunct="1">
              <a:lnSpc>
                <a:spcPct val="100000"/>
              </a:lnSpc>
              <a:spcBef>
                <a:spcPts val="236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Wingdings" charset="2"/>
              <a:buChar char="§"/>
              <a:tabLst/>
              <a:defRPr sz="1180" b="0" i="0" u="none" strike="noStrike" cap="none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879206" marR="0" lvl="2" indent="-227946" algn="l" rtl="0">
              <a:spcBef>
                <a:spcPts val="236"/>
              </a:spcBef>
              <a:buClr>
                <a:schemeClr val="dk1"/>
              </a:buClr>
              <a:buSzPct val="100000"/>
              <a:buFont typeface="Arial"/>
              <a:buChar char="•"/>
              <a:defRPr sz="118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245542" marR="0" lvl="3" indent="-225428" algn="l" rtl="0">
              <a:spcBef>
                <a:spcPts val="236"/>
              </a:spcBef>
              <a:buClr>
                <a:schemeClr val="dk1"/>
              </a:buClr>
              <a:buSzPct val="100000"/>
              <a:buFont typeface="Arial"/>
              <a:buChar char="–"/>
              <a:defRPr sz="118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681071" marR="0" lvl="4" indent="-361261" algn="l" rtl="0">
              <a:spcBef>
                <a:spcPts val="236"/>
              </a:spcBef>
              <a:buClr>
                <a:schemeClr val="dk1"/>
              </a:buClr>
              <a:buSzPct val="100000"/>
              <a:buFont typeface="Arial"/>
              <a:buChar char="»"/>
              <a:defRPr sz="118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3223750" marR="0" lvl="5" indent="-128825" algn="l" rtl="0">
              <a:spcBef>
                <a:spcPts val="527"/>
              </a:spcBef>
              <a:buClr>
                <a:schemeClr val="dk1"/>
              </a:buClr>
              <a:buSzPct val="100000"/>
              <a:buFont typeface="Arial"/>
              <a:buChar char="•"/>
              <a:defRPr sz="2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09888" marR="0" lvl="6" indent="-127099" algn="l" rtl="0">
              <a:spcBef>
                <a:spcPts val="527"/>
              </a:spcBef>
              <a:buClr>
                <a:schemeClr val="dk1"/>
              </a:buClr>
              <a:buSzPct val="100000"/>
              <a:buFont typeface="Arial"/>
              <a:buChar char="•"/>
              <a:defRPr sz="2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396023" marR="0" lvl="7" indent="-136899" algn="l" rtl="0">
              <a:spcBef>
                <a:spcPts val="527"/>
              </a:spcBef>
              <a:buClr>
                <a:schemeClr val="dk1"/>
              </a:buClr>
              <a:buSzPct val="100000"/>
              <a:buFont typeface="Arial"/>
              <a:buChar char="•"/>
              <a:defRPr sz="2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982161" marR="0" lvl="8" indent="-135173" algn="l" rtl="0">
              <a:spcBef>
                <a:spcPts val="527"/>
              </a:spcBef>
              <a:buClr>
                <a:schemeClr val="dk1"/>
              </a:buClr>
              <a:buSzPct val="100000"/>
              <a:buFont typeface="Arial"/>
              <a:buChar char="•"/>
              <a:defRPr sz="2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9351" marR="0" lvl="0" indent="-259351" algn="l" defTabSz="829924" rtl="0" eaLnBrk="1" fontAlgn="auto" latinLnBrk="0" hangingPunct="1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accent4"/>
              </a:buClr>
              <a:buSzTx/>
              <a:tabLst/>
              <a:defRPr/>
            </a:pPr>
            <a:r>
              <a:rPr lang="de-DE"/>
              <a:t>Formatvorlagen des Textmasters bearbeiten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914956" y="738879"/>
            <a:ext cx="4901548" cy="404936"/>
          </a:xfrm>
          <a:prstGeom prst="rect">
            <a:avLst/>
          </a:prstGeom>
          <a:noFill/>
          <a:ln>
            <a:noFill/>
          </a:ln>
        </p:spPr>
        <p:txBody>
          <a:bodyPr lIns="0" tIns="91425" rIns="0" bIns="91425" anchor="t" anchorCtr="0"/>
          <a:lstStyle>
            <a:lvl1pPr marL="0" marR="0" lvl="0" indent="0" algn="l" rtl="0">
              <a:spcBef>
                <a:spcPts val="1026"/>
              </a:spcBef>
              <a:buClr>
                <a:schemeClr val="accent1"/>
              </a:buClr>
              <a:buFont typeface="Avenir"/>
              <a:buNone/>
              <a:defRPr sz="1815" b="1" i="0" u="none" strike="noStrike" cap="all" baseline="0">
                <a:solidFill>
                  <a:schemeClr val="dk1"/>
                </a:solidFill>
                <a:latin typeface="Trebuchet MS" panose="020B0703020202090204" pitchFamily="34" charset="0"/>
                <a:ea typeface="Trebuchet MS" panose="020B0703020202090204" pitchFamily="34" charset="0"/>
                <a:cs typeface="Trebuchet MS" panose="020B0703020202090204" pitchFamily="34" charset="0"/>
                <a:sym typeface="Avenir"/>
              </a:defRPr>
            </a:lvl1pPr>
            <a:lvl2pPr marL="586136" marR="0" lvl="1" indent="-223044" algn="l" rtl="0">
              <a:spcBef>
                <a:spcPts val="236"/>
              </a:spcBef>
              <a:buClr>
                <a:schemeClr val="dk1"/>
              </a:buClr>
              <a:buSzPct val="100000"/>
              <a:buFont typeface="Arial"/>
              <a:buChar char="–"/>
              <a:defRPr sz="118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879206" marR="0" lvl="2" indent="-227946" algn="l" rtl="0">
              <a:spcBef>
                <a:spcPts val="236"/>
              </a:spcBef>
              <a:buClr>
                <a:schemeClr val="dk1"/>
              </a:buClr>
              <a:buSzPct val="100000"/>
              <a:buFont typeface="Arial"/>
              <a:buChar char="•"/>
              <a:defRPr sz="118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245542" marR="0" lvl="3" indent="-225428" algn="l" rtl="0">
              <a:spcBef>
                <a:spcPts val="236"/>
              </a:spcBef>
              <a:buClr>
                <a:schemeClr val="dk1"/>
              </a:buClr>
              <a:buSzPct val="100000"/>
              <a:buFont typeface="Arial"/>
              <a:buChar char="–"/>
              <a:defRPr sz="118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681071" marR="0" lvl="4" indent="-361261" algn="l" rtl="0">
              <a:spcBef>
                <a:spcPts val="236"/>
              </a:spcBef>
              <a:buClr>
                <a:schemeClr val="dk1"/>
              </a:buClr>
              <a:buSzPct val="100000"/>
              <a:buFont typeface="Arial"/>
              <a:buChar char="»"/>
              <a:defRPr sz="118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3223750" marR="0" lvl="5" indent="-128825" algn="l" rtl="0">
              <a:spcBef>
                <a:spcPts val="527"/>
              </a:spcBef>
              <a:buClr>
                <a:schemeClr val="dk1"/>
              </a:buClr>
              <a:buSzPct val="100000"/>
              <a:buFont typeface="Arial"/>
              <a:buChar char="•"/>
              <a:defRPr sz="2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09888" marR="0" lvl="6" indent="-127099" algn="l" rtl="0">
              <a:spcBef>
                <a:spcPts val="527"/>
              </a:spcBef>
              <a:buClr>
                <a:schemeClr val="dk1"/>
              </a:buClr>
              <a:buSzPct val="100000"/>
              <a:buFont typeface="Arial"/>
              <a:buChar char="•"/>
              <a:defRPr sz="2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396023" marR="0" lvl="7" indent="-136899" algn="l" rtl="0">
              <a:spcBef>
                <a:spcPts val="527"/>
              </a:spcBef>
              <a:buClr>
                <a:schemeClr val="dk1"/>
              </a:buClr>
              <a:buSzPct val="100000"/>
              <a:buFont typeface="Arial"/>
              <a:buChar char="•"/>
              <a:defRPr sz="2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982161" marR="0" lvl="8" indent="-135173" algn="l" rtl="0">
              <a:spcBef>
                <a:spcPts val="527"/>
              </a:spcBef>
              <a:buClr>
                <a:schemeClr val="dk1"/>
              </a:buClr>
              <a:buSzPct val="100000"/>
              <a:buFont typeface="Arial"/>
              <a:buChar char="•"/>
              <a:defRPr sz="2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907547" y="6357038"/>
            <a:ext cx="2844463" cy="3642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algn="r">
              <a:defRPr/>
            </a:lvl1pPr>
          </a:lstStyle>
          <a:p>
            <a:pPr>
              <a:buSzPct val="25000"/>
            </a:pPr>
            <a:fld id="{00000000-1234-1234-1234-123412341234}" type="slidenum">
              <a:rPr lang="en-US" sz="1089" smtClean="0">
                <a:solidFill>
                  <a:srgbClr val="FFFFFF"/>
                </a:solidFill>
              </a:rPr>
              <a:pPr>
                <a:buSzPct val="25000"/>
              </a:pPr>
              <a:t>‹Nr.›</a:t>
            </a:fld>
            <a:endParaRPr lang="en-US" sz="1089">
              <a:solidFill>
                <a:srgbClr val="FFFFFF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913834" y="349700"/>
            <a:ext cx="4901548" cy="355312"/>
          </a:xfrm>
          <a:prstGeom prst="rect">
            <a:avLst/>
          </a:prstGeom>
          <a:noFill/>
          <a:ln>
            <a:noFill/>
          </a:ln>
        </p:spPr>
        <p:txBody>
          <a:bodyPr lIns="0" tIns="91425" rIns="0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venir"/>
              <a:buNone/>
              <a:defRPr sz="1180" b="0" i="0" u="none" strike="noStrike" cap="none">
                <a:solidFill>
                  <a:schemeClr val="dk1"/>
                </a:solidFill>
                <a:latin typeface="Trebuchet MS" panose="020B0703020202090204" pitchFamily="34" charset="0"/>
                <a:ea typeface="Trebuchet MS" panose="020B0703020202090204" pitchFamily="34" charset="0"/>
                <a:cs typeface="Trebuchet MS" panose="020B0703020202090204" pitchFamily="34" charset="0"/>
                <a:sym typeface="Avenir"/>
              </a:defRPr>
            </a:lvl1pPr>
            <a:lvl2pPr lvl="1" indent="0">
              <a:spcBef>
                <a:spcPts val="0"/>
              </a:spcBef>
              <a:buNone/>
              <a:defRPr sz="1634"/>
            </a:lvl2pPr>
            <a:lvl3pPr lvl="2" indent="0">
              <a:spcBef>
                <a:spcPts val="0"/>
              </a:spcBef>
              <a:buNone/>
              <a:defRPr sz="1634"/>
            </a:lvl3pPr>
            <a:lvl4pPr lvl="3" indent="0">
              <a:spcBef>
                <a:spcPts val="0"/>
              </a:spcBef>
              <a:buNone/>
              <a:defRPr sz="1634"/>
            </a:lvl4pPr>
            <a:lvl5pPr lvl="4" indent="0">
              <a:spcBef>
                <a:spcPts val="0"/>
              </a:spcBef>
              <a:buNone/>
              <a:defRPr sz="1634"/>
            </a:lvl5pPr>
            <a:lvl6pPr lvl="5" indent="0">
              <a:spcBef>
                <a:spcPts val="0"/>
              </a:spcBef>
              <a:buNone/>
              <a:defRPr sz="1634"/>
            </a:lvl6pPr>
            <a:lvl7pPr lvl="6" indent="0">
              <a:spcBef>
                <a:spcPts val="0"/>
              </a:spcBef>
              <a:buNone/>
              <a:defRPr sz="1634"/>
            </a:lvl7pPr>
            <a:lvl8pPr lvl="7" indent="0">
              <a:spcBef>
                <a:spcPts val="0"/>
              </a:spcBef>
              <a:buNone/>
              <a:defRPr sz="1634"/>
            </a:lvl8pPr>
            <a:lvl9pPr lvl="8" indent="0">
              <a:spcBef>
                <a:spcPts val="0"/>
              </a:spcBef>
              <a:buNone/>
              <a:defRPr sz="1634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8" name="Bildplatzhalter 4"/>
          <p:cNvSpPr>
            <a:spLocks noGrp="1"/>
          </p:cNvSpPr>
          <p:nvPr>
            <p:ph type="pic" sz="quarter" idx="13"/>
          </p:nvPr>
        </p:nvSpPr>
        <p:spPr>
          <a:xfrm>
            <a:off x="6620796" y="1"/>
            <a:ext cx="5571205" cy="685656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Shape 128">
            <a:extLst>
              <a:ext uri="{FF2B5EF4-FFF2-40B4-BE49-F238E27FC236}">
                <a16:creationId xmlns:a16="http://schemas.microsoft.com/office/drawing/2014/main" id="{15E1F1A6-D7DD-E54A-84D2-E0CA62024258}"/>
              </a:ext>
            </a:extLst>
          </p:cNvPr>
          <p:cNvSpPr/>
          <p:nvPr userDrawn="1"/>
        </p:nvSpPr>
        <p:spPr>
          <a:xfrm flipH="1">
            <a:off x="1" y="1964269"/>
            <a:ext cx="163382" cy="2938034"/>
          </a:xfrm>
          <a:prstGeom prst="rect">
            <a:avLst/>
          </a:prstGeom>
          <a:solidFill>
            <a:srgbClr val="2D4D76"/>
          </a:solidFill>
          <a:ln>
            <a:noFill/>
          </a:ln>
        </p:spPr>
        <p:txBody>
          <a:bodyPr lIns="82982" tIns="41480" rIns="82982" bIns="4148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269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7505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9062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60">
          <p15:clr>
            <a:srgbClr val="FBAE40"/>
          </p15:clr>
        </p15:guide>
        <p15:guide id="3" orient="horz" pos="3357">
          <p15:clr>
            <a:srgbClr val="FBAE40"/>
          </p15:clr>
        </p15:guide>
        <p15:guide id="4" pos="6038">
          <p15:clr>
            <a:srgbClr val="FBAE40"/>
          </p15:clr>
        </p15:guide>
        <p15:guide id="5" pos="93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BE2F0-8519-4EB8-A834-12BF7113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A97AC7-B058-4307-9D4B-C015A2B45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89D49A-92C7-4258-84E2-535651649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5F03-3620-47B3-B33E-33F37383D34A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EFA7FF-1166-4B87-9DFA-5C8427F21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34DB26-954B-477C-BC74-02A933DC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0F75-283C-47D1-B98F-B23E250CD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77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D57D09-7A7A-44B8-9642-A8DCC519D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379FB6-44D2-4C4D-9149-F35B8F3F0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BDD542-1BAF-4859-AC9C-850213A2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5F03-3620-47B3-B33E-33F37383D34A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578FC3-76DE-4F42-B730-5932684C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4BD77C-8A7F-4955-B481-58326B21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0F75-283C-47D1-B98F-B23E250CD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3730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DE3B9-54D8-47C1-B48B-93CF62E9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19DF32-51BF-4908-9BF4-20EE7FAA3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DE2C32-9D91-41F4-845F-B9A1BFFBA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84185F-3BE0-44F4-BEAF-450F57845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5F03-3620-47B3-B33E-33F37383D34A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1EF365-3089-4DB4-BEFD-72B7BD90A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0FC15F-E257-4A48-A4D7-CEABB95B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0F75-283C-47D1-B98F-B23E250CD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10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BBB2F0-5E4C-4F20-BCD2-9D4546E9D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36A568-C151-4920-B40B-2855E21D5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F1E4BE-C006-4E8D-A40D-84CD98785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EE6847-307F-43E8-A13F-34757DB7E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A757434-139D-44AB-B542-43435CC8B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4B8EA3B-D19C-4225-9F46-59EDE1A81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5F03-3620-47B3-B33E-33F37383D34A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9C2E529-A07A-4894-BA00-6BB98546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30B31B-0706-43AB-88A5-D1D76C2C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0F75-283C-47D1-B98F-B23E250CD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14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7E0D50-1FEE-4E11-BEF9-EEAAEF10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457C862-4358-4CD6-82D0-B40E9162A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5F03-3620-47B3-B33E-33F37383D34A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F0F8FE-EA0A-4558-9A6C-9A2133AC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67509E-64BA-456F-A622-7B7E14445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0F75-283C-47D1-B98F-B23E250CD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54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6A29DA5-DF93-450F-BCF0-60D794666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5F03-3620-47B3-B33E-33F37383D34A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7EBD424-D2AD-444E-A3DA-1F936873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E16701-A071-4BE1-AAC6-48D16741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0F75-283C-47D1-B98F-B23E250CD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69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A8C12E-B147-4626-A54F-75CD9046C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66406E-8C4A-4312-BF2C-BE87A8AA4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AA2EB9-DDEF-4C88-BE2B-C52414D10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BD3EA4-4A7D-442D-815E-5DE9D8909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5F03-3620-47B3-B33E-33F37383D34A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0FDF1E-1594-478C-A424-2C404402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3C209D-92D1-42AE-84CB-E3980C36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0F75-283C-47D1-B98F-B23E250CD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909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98F2BD-4A05-49B8-BD60-2E58A7A3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4B3C5C-66FF-4BEE-9D22-5534F5CD3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302DA4-1C36-44CD-85D2-01B3ED88B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FD1CFB-0CA1-4ADA-A2C6-AA01E7396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5F03-3620-47B3-B33E-33F37383D34A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E43F9C-9E4B-4848-91B8-F6D61241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BA785A-A7F5-4CD4-BD6C-55E45140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0F75-283C-47D1-B98F-B23E250CD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19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5333813-0D0F-4734-A034-398406C02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B4D1B8-7855-4F06-AEA9-92B7AFA05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41A159-8157-424D-9A52-F5E800B6B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75F03-3620-47B3-B33E-33F37383D34A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AB7541-0093-482B-9F7D-40DECB991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6C8469-BCBA-471F-B2E6-F4BFB9B90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D0F75-283C-47D1-B98F-B23E250CD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96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tiff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B0C631E-91C1-F24F-8A28-6ABB283D46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0550552-E1E0-9B44-811B-D4E8475366A9}"/>
              </a:ext>
            </a:extLst>
          </p:cNvPr>
          <p:cNvSpPr/>
          <p:nvPr/>
        </p:nvSpPr>
        <p:spPr>
          <a:xfrm>
            <a:off x="0" y="2019759"/>
            <a:ext cx="5052951" cy="401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7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  <a:sym typeface="Arial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0450E08-C944-7D4A-949E-975AC1D1C266}"/>
              </a:ext>
            </a:extLst>
          </p:cNvPr>
          <p:cNvSpPr/>
          <p:nvPr/>
        </p:nvSpPr>
        <p:spPr>
          <a:xfrm>
            <a:off x="788209" y="1923035"/>
            <a:ext cx="4336315" cy="595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67" b="1" i="0" u="none" strike="noStrike" kern="0" cap="none" spc="272" normalizeH="0" baseline="0" dirty="0">
                <a:ln>
                  <a:noFill/>
                </a:ln>
                <a:solidFill>
                  <a:srgbClr val="2D4D76"/>
                </a:solidFill>
                <a:effectLst/>
                <a:uLnTx/>
                <a:uFillTx/>
                <a:latin typeface="Source Sans Pro SemiBold" panose="020B0503030403020204" pitchFamily="34" charset="0"/>
                <a:ea typeface="Source Sans Pro SemiBold" panose="020B0503030403020204" pitchFamily="34" charset="0"/>
                <a:cs typeface="Arial"/>
                <a:sym typeface="Avenir"/>
              </a:rPr>
              <a:t>Pandemiesimulator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4DC2EC9-A8FE-4DBF-B71F-B1B2513D1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09" y="3026049"/>
            <a:ext cx="3188524" cy="332403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880A771-9BA3-441F-B284-1851FDA412CB}"/>
              </a:ext>
            </a:extLst>
          </p:cNvPr>
          <p:cNvSpPr/>
          <p:nvPr/>
        </p:nvSpPr>
        <p:spPr>
          <a:xfrm>
            <a:off x="8215269" y="5851710"/>
            <a:ext cx="3976731" cy="401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7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  <a:sym typeface="Arial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E62C9C5-D215-4CB6-B62A-CE571662BA04}"/>
              </a:ext>
            </a:extLst>
          </p:cNvPr>
          <p:cNvSpPr/>
          <p:nvPr/>
        </p:nvSpPr>
        <p:spPr>
          <a:xfrm>
            <a:off x="8215269" y="5754986"/>
            <a:ext cx="3768019" cy="595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67" b="1" i="0" u="none" strike="noStrike" kern="0" cap="none" spc="272" normalizeH="0" baseline="0" dirty="0">
                <a:ln>
                  <a:noFill/>
                </a:ln>
                <a:solidFill>
                  <a:srgbClr val="2D4D76"/>
                </a:solidFill>
                <a:effectLst/>
                <a:uLnTx/>
                <a:uFillTx/>
                <a:latin typeface="Source Sans Pro SemiBold" panose="020B0503030403020204" pitchFamily="34" charset="0"/>
                <a:ea typeface="Source Sans Pro SemiBold" panose="020B0503030403020204" pitchFamily="34" charset="0"/>
                <a:cs typeface="Arial"/>
                <a:sym typeface="Avenir"/>
              </a:rPr>
              <a:t>Karim Benharrak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C58C585-3F6F-47AC-8091-D129FC552AFD}"/>
              </a:ext>
            </a:extLst>
          </p:cNvPr>
          <p:cNvSpPr/>
          <p:nvPr/>
        </p:nvSpPr>
        <p:spPr>
          <a:xfrm>
            <a:off x="6096000" y="5256611"/>
            <a:ext cx="6095980" cy="401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7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  <a:sym typeface="Arial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F369373-DAFF-46F1-9189-93E99CA69825}"/>
              </a:ext>
            </a:extLst>
          </p:cNvPr>
          <p:cNvSpPr/>
          <p:nvPr/>
        </p:nvSpPr>
        <p:spPr>
          <a:xfrm>
            <a:off x="6095980" y="5150345"/>
            <a:ext cx="5920595" cy="595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67" b="1" i="0" u="none" strike="noStrike" kern="0" cap="none" spc="272" normalizeH="0" baseline="0" dirty="0">
                <a:ln>
                  <a:noFill/>
                </a:ln>
                <a:solidFill>
                  <a:srgbClr val="2D4D76"/>
                </a:solidFill>
                <a:effectLst/>
                <a:uLnTx/>
                <a:uFillTx/>
                <a:latin typeface="Source Sans Pro SemiBold" panose="020B0503030403020204" pitchFamily="34" charset="0"/>
                <a:ea typeface="Source Sans Pro SemiBold" panose="020B0503030403020204" pitchFamily="34" charset="0"/>
                <a:cs typeface="Arial"/>
                <a:sym typeface="Avenir"/>
              </a:rPr>
              <a:t>Bachelor-Seminar WS20/21</a:t>
            </a:r>
          </a:p>
        </p:txBody>
      </p:sp>
    </p:spTree>
    <p:extLst>
      <p:ext uri="{BB962C8B-B14F-4D97-AF65-F5344CB8AC3E}">
        <p14:creationId xmlns:p14="http://schemas.microsoft.com/office/powerpoint/2010/main" val="288835870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C293230-5257-4D05-B19B-FF51F43577F6}"/>
              </a:ext>
            </a:extLst>
          </p:cNvPr>
          <p:cNvGrpSpPr/>
          <p:nvPr/>
        </p:nvGrpSpPr>
        <p:grpSpPr>
          <a:xfrm>
            <a:off x="441550" y="-1478477"/>
            <a:ext cx="12030961" cy="8416636"/>
            <a:chOff x="7629556" y="-167685"/>
            <a:chExt cx="5032216" cy="7431616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F99C9A3-FF5A-4F65-BACA-894DE20FC7EB}"/>
                </a:ext>
              </a:extLst>
            </p:cNvPr>
            <p:cNvGrpSpPr/>
            <p:nvPr/>
          </p:nvGrpSpPr>
          <p:grpSpPr>
            <a:xfrm rot="1622509">
              <a:off x="9040895" y="3643054"/>
              <a:ext cx="3620877" cy="3620877"/>
              <a:chOff x="450940" y="2082451"/>
              <a:chExt cx="2845496" cy="2845496"/>
            </a:xfrm>
          </p:grpSpPr>
          <p:sp>
            <p:nvSpPr>
              <p:cNvPr id="23" name="Bogen 22">
                <a:extLst>
                  <a:ext uri="{FF2B5EF4-FFF2-40B4-BE49-F238E27FC236}">
                    <a16:creationId xmlns:a16="http://schemas.microsoft.com/office/drawing/2014/main" id="{306298B2-EB36-4A78-97DD-2AEF6156F066}"/>
                  </a:ext>
                </a:extLst>
              </p:cNvPr>
              <p:cNvSpPr/>
              <p:nvPr/>
            </p:nvSpPr>
            <p:spPr>
              <a:xfrm rot="5400000">
                <a:off x="450940" y="2082451"/>
                <a:ext cx="2693096" cy="2693096"/>
              </a:xfrm>
              <a:prstGeom prst="arc">
                <a:avLst/>
              </a:prstGeom>
              <a:ln w="50800" cap="rnd">
                <a:solidFill>
                  <a:srgbClr val="ECE1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70" b="0" i="0" u="none" strike="noStrike" kern="0" cap="none" spc="0" normalizeH="0" baseline="0" noProof="0">
                  <a:ln>
                    <a:noFill/>
                  </a:ln>
                  <a:solidFill>
                    <a:srgbClr val="154194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4" name="Bogen 23">
                <a:extLst>
                  <a:ext uri="{FF2B5EF4-FFF2-40B4-BE49-F238E27FC236}">
                    <a16:creationId xmlns:a16="http://schemas.microsoft.com/office/drawing/2014/main" id="{AA956AFB-E84C-42EA-AD42-558EEA953773}"/>
                  </a:ext>
                </a:extLst>
              </p:cNvPr>
              <p:cNvSpPr/>
              <p:nvPr/>
            </p:nvSpPr>
            <p:spPr>
              <a:xfrm rot="16200000">
                <a:off x="603340" y="2234851"/>
                <a:ext cx="2693096" cy="2693096"/>
              </a:xfrm>
              <a:prstGeom prst="arc">
                <a:avLst>
                  <a:gd name="adj1" fmla="val 16200000"/>
                  <a:gd name="adj2" fmla="val 740774"/>
                </a:avLst>
              </a:prstGeom>
              <a:ln w="50800" cap="rnd">
                <a:solidFill>
                  <a:srgbClr val="ECE1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70" b="0" i="0" u="none" strike="noStrike" kern="0" cap="none" spc="0" normalizeH="0" baseline="0" noProof="0">
                  <a:ln>
                    <a:noFill/>
                  </a:ln>
                  <a:solidFill>
                    <a:srgbClr val="154194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  <a:sym typeface="Arial"/>
                </a:endParaRPr>
              </a:p>
            </p:txBody>
          </p:sp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3DE9F43F-5DB4-4C2A-BA6F-B338FEB5009F}"/>
                </a:ext>
              </a:extLst>
            </p:cNvPr>
            <p:cNvGrpSpPr/>
            <p:nvPr/>
          </p:nvGrpSpPr>
          <p:grpSpPr>
            <a:xfrm rot="1622509">
              <a:off x="7629556" y="2763677"/>
              <a:ext cx="2711360" cy="2711360"/>
              <a:chOff x="450940" y="2082451"/>
              <a:chExt cx="2845496" cy="2845496"/>
            </a:xfrm>
          </p:grpSpPr>
          <p:sp>
            <p:nvSpPr>
              <p:cNvPr id="21" name="Bogen 20">
                <a:extLst>
                  <a:ext uri="{FF2B5EF4-FFF2-40B4-BE49-F238E27FC236}">
                    <a16:creationId xmlns:a16="http://schemas.microsoft.com/office/drawing/2014/main" id="{AAFBCDDF-DD93-4EFB-884A-B6A84EBB749F}"/>
                  </a:ext>
                </a:extLst>
              </p:cNvPr>
              <p:cNvSpPr/>
              <p:nvPr/>
            </p:nvSpPr>
            <p:spPr>
              <a:xfrm rot="5400000">
                <a:off x="450940" y="2082451"/>
                <a:ext cx="2693096" cy="2693096"/>
              </a:xfrm>
              <a:prstGeom prst="arc">
                <a:avLst/>
              </a:prstGeom>
              <a:ln w="50800" cap="rnd">
                <a:solidFill>
                  <a:srgbClr val="ECE1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70" b="0" i="0" u="none" strike="noStrike" kern="0" cap="none" spc="0" normalizeH="0" baseline="0" noProof="0">
                  <a:ln>
                    <a:noFill/>
                  </a:ln>
                  <a:solidFill>
                    <a:srgbClr val="154194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2" name="Bogen 21">
                <a:extLst>
                  <a:ext uri="{FF2B5EF4-FFF2-40B4-BE49-F238E27FC236}">
                    <a16:creationId xmlns:a16="http://schemas.microsoft.com/office/drawing/2014/main" id="{D682078B-1906-46AA-8333-56467E86FF5F}"/>
                  </a:ext>
                </a:extLst>
              </p:cNvPr>
              <p:cNvSpPr/>
              <p:nvPr/>
            </p:nvSpPr>
            <p:spPr>
              <a:xfrm rot="16200000">
                <a:off x="603340" y="2234851"/>
                <a:ext cx="2693096" cy="2693096"/>
              </a:xfrm>
              <a:prstGeom prst="arc">
                <a:avLst>
                  <a:gd name="adj1" fmla="val 16200000"/>
                  <a:gd name="adj2" fmla="val 740774"/>
                </a:avLst>
              </a:prstGeom>
              <a:ln w="50800" cap="rnd">
                <a:solidFill>
                  <a:srgbClr val="ECE1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70" b="0" i="0" u="none" strike="noStrike" kern="0" cap="none" spc="0" normalizeH="0" baseline="0" noProof="0">
                  <a:ln>
                    <a:noFill/>
                  </a:ln>
                  <a:solidFill>
                    <a:srgbClr val="154194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  <a:sym typeface="Arial"/>
                </a:endParaRPr>
              </a:p>
            </p:txBody>
          </p: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3953C2D1-32E2-4160-83BA-84AE594B6061}"/>
                </a:ext>
              </a:extLst>
            </p:cNvPr>
            <p:cNvGrpSpPr/>
            <p:nvPr/>
          </p:nvGrpSpPr>
          <p:grpSpPr>
            <a:xfrm rot="1622509">
              <a:off x="8931229" y="1664591"/>
              <a:ext cx="1986811" cy="1986811"/>
              <a:chOff x="450940" y="2082451"/>
              <a:chExt cx="2845496" cy="2845496"/>
            </a:xfrm>
          </p:grpSpPr>
          <p:sp>
            <p:nvSpPr>
              <p:cNvPr id="19" name="Bogen 18">
                <a:extLst>
                  <a:ext uri="{FF2B5EF4-FFF2-40B4-BE49-F238E27FC236}">
                    <a16:creationId xmlns:a16="http://schemas.microsoft.com/office/drawing/2014/main" id="{A089C3DE-551F-4738-8352-E339EE9AB33D}"/>
                  </a:ext>
                </a:extLst>
              </p:cNvPr>
              <p:cNvSpPr/>
              <p:nvPr/>
            </p:nvSpPr>
            <p:spPr>
              <a:xfrm rot="5400000">
                <a:off x="450940" y="2082451"/>
                <a:ext cx="2693096" cy="2693096"/>
              </a:xfrm>
              <a:prstGeom prst="arc">
                <a:avLst/>
              </a:prstGeom>
              <a:ln w="50800" cap="rnd">
                <a:solidFill>
                  <a:srgbClr val="ECE1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70" b="0" i="0" u="none" strike="noStrike" kern="0" cap="none" spc="0" normalizeH="0" baseline="0" noProof="0">
                  <a:ln>
                    <a:noFill/>
                  </a:ln>
                  <a:solidFill>
                    <a:srgbClr val="154194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0" name="Bogen 19">
                <a:extLst>
                  <a:ext uri="{FF2B5EF4-FFF2-40B4-BE49-F238E27FC236}">
                    <a16:creationId xmlns:a16="http://schemas.microsoft.com/office/drawing/2014/main" id="{13FC8113-ED05-4AD0-996B-0AD147CE53FB}"/>
                  </a:ext>
                </a:extLst>
              </p:cNvPr>
              <p:cNvSpPr/>
              <p:nvPr/>
            </p:nvSpPr>
            <p:spPr>
              <a:xfrm rot="16200000">
                <a:off x="603340" y="2234851"/>
                <a:ext cx="2693096" cy="2693096"/>
              </a:xfrm>
              <a:prstGeom prst="arc">
                <a:avLst>
                  <a:gd name="adj1" fmla="val 16200000"/>
                  <a:gd name="adj2" fmla="val 740774"/>
                </a:avLst>
              </a:prstGeom>
              <a:ln w="50800" cap="rnd">
                <a:solidFill>
                  <a:srgbClr val="ECE1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70" b="0" i="0" u="none" strike="noStrike" kern="0" cap="none" spc="0" normalizeH="0" baseline="0" noProof="0">
                  <a:ln>
                    <a:noFill/>
                  </a:ln>
                  <a:solidFill>
                    <a:srgbClr val="154194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  <a:sym typeface="Arial"/>
                </a:endParaRPr>
              </a:p>
            </p:txBody>
          </p:sp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6E5D3444-3F25-4D06-AC09-58B6DE1C471E}"/>
                </a:ext>
              </a:extLst>
            </p:cNvPr>
            <p:cNvGrpSpPr/>
            <p:nvPr/>
          </p:nvGrpSpPr>
          <p:grpSpPr>
            <a:xfrm rot="1622509">
              <a:off x="9729271" y="-167685"/>
              <a:ext cx="2874061" cy="2874061"/>
              <a:chOff x="450940" y="2082451"/>
              <a:chExt cx="2845496" cy="2845496"/>
            </a:xfrm>
          </p:grpSpPr>
          <p:sp>
            <p:nvSpPr>
              <p:cNvPr id="17" name="Bogen 16">
                <a:extLst>
                  <a:ext uri="{FF2B5EF4-FFF2-40B4-BE49-F238E27FC236}">
                    <a16:creationId xmlns:a16="http://schemas.microsoft.com/office/drawing/2014/main" id="{B835599A-827C-40B9-AEAF-1599AC47B32E}"/>
                  </a:ext>
                </a:extLst>
              </p:cNvPr>
              <p:cNvSpPr/>
              <p:nvPr/>
            </p:nvSpPr>
            <p:spPr>
              <a:xfrm rot="5400000">
                <a:off x="450940" y="2082451"/>
                <a:ext cx="2693096" cy="2693096"/>
              </a:xfrm>
              <a:prstGeom prst="arc">
                <a:avLst/>
              </a:prstGeom>
              <a:ln w="50800" cap="rnd">
                <a:solidFill>
                  <a:srgbClr val="ECE1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70" b="0" i="0" u="none" strike="noStrike" kern="0" cap="none" spc="0" normalizeH="0" baseline="0" noProof="0">
                  <a:ln>
                    <a:noFill/>
                  </a:ln>
                  <a:solidFill>
                    <a:srgbClr val="154194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18" name="Bogen 17">
                <a:extLst>
                  <a:ext uri="{FF2B5EF4-FFF2-40B4-BE49-F238E27FC236}">
                    <a16:creationId xmlns:a16="http://schemas.microsoft.com/office/drawing/2014/main" id="{E3C48A31-EF0A-4B69-805A-02344D47061F}"/>
                  </a:ext>
                </a:extLst>
              </p:cNvPr>
              <p:cNvSpPr/>
              <p:nvPr/>
            </p:nvSpPr>
            <p:spPr>
              <a:xfrm rot="16200000">
                <a:off x="603340" y="2234851"/>
                <a:ext cx="2693096" cy="2693096"/>
              </a:xfrm>
              <a:prstGeom prst="arc">
                <a:avLst>
                  <a:gd name="adj1" fmla="val 16200000"/>
                  <a:gd name="adj2" fmla="val 740774"/>
                </a:avLst>
              </a:prstGeom>
              <a:ln w="50800" cap="rnd">
                <a:solidFill>
                  <a:srgbClr val="ECE1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70" b="0" i="0" u="none" strike="noStrike" kern="0" cap="none" spc="0" normalizeH="0" baseline="0" noProof="0">
                  <a:ln>
                    <a:noFill/>
                  </a:ln>
                  <a:solidFill>
                    <a:srgbClr val="154194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  <a:sym typeface="Arial"/>
                </a:endParaRPr>
              </a:p>
            </p:txBody>
          </p:sp>
        </p:grpSp>
      </p:grpSp>
      <p:sp>
        <p:nvSpPr>
          <p:cNvPr id="43" name="Rechteck 42">
            <a:extLst>
              <a:ext uri="{FF2B5EF4-FFF2-40B4-BE49-F238E27FC236}">
                <a16:creationId xmlns:a16="http://schemas.microsoft.com/office/drawing/2014/main" id="{BF73A13B-EFB3-4EEB-A3EB-CB17EE8B5C24}"/>
              </a:ext>
            </a:extLst>
          </p:cNvPr>
          <p:cNvSpPr/>
          <p:nvPr/>
        </p:nvSpPr>
        <p:spPr>
          <a:xfrm>
            <a:off x="0" y="286271"/>
            <a:ext cx="4554966" cy="553001"/>
          </a:xfrm>
          <a:prstGeom prst="rect">
            <a:avLst/>
          </a:prstGeom>
          <a:solidFill>
            <a:srgbClr val="2D4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7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  <a:sym typeface="Arial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28C38DA-0576-46B8-8001-1D3813BA8E81}"/>
              </a:ext>
            </a:extLst>
          </p:cNvPr>
          <p:cNvSpPr/>
          <p:nvPr/>
        </p:nvSpPr>
        <p:spPr>
          <a:xfrm>
            <a:off x="864510" y="261237"/>
            <a:ext cx="3690456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0" cap="none" spc="8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"/>
                <a:ea typeface="Source Sans Pro"/>
                <a:cs typeface="Arial"/>
                <a:sym typeface="Arial"/>
              </a:rPr>
              <a:t>ÜBERBLICK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089EC57-2AA2-4328-934B-42BFCF5B4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97" y="1659291"/>
            <a:ext cx="2997601" cy="2457473"/>
          </a:xfrm>
          <a:prstGeom prst="rect">
            <a:avLst/>
          </a:prstGeom>
        </p:spPr>
      </p:pic>
      <p:pic>
        <p:nvPicPr>
          <p:cNvPr id="6" name="Grafik 5" descr="Ein Bild, das Text, Monitor, Screenshot enthält.&#10;&#10;Automatisch generierte Beschreibung">
            <a:extLst>
              <a:ext uri="{FF2B5EF4-FFF2-40B4-BE49-F238E27FC236}">
                <a16:creationId xmlns:a16="http://schemas.microsoft.com/office/drawing/2014/main" id="{3F91FFC5-F4D5-4F32-A79D-125F60D88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806" y="2390543"/>
            <a:ext cx="3044397" cy="245976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9D2D0DC-0F6C-45BB-8E1D-F39E38883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030" y="3029324"/>
            <a:ext cx="3641420" cy="250424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1710461A-86EB-419E-A188-B78E64258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3466" y="2986465"/>
            <a:ext cx="3954663" cy="3668781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56FC737C-E0A4-5E44-9E1E-12CF59FD9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642" y="1578375"/>
            <a:ext cx="3250289" cy="3633574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54C2AC2D-13E6-4988-AE63-1B9985F38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9949" y="2290647"/>
            <a:ext cx="3281782" cy="3668781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8C4C80BA-86A5-4EBD-912F-A167D12FCB04}"/>
              </a:ext>
            </a:extLst>
          </p:cNvPr>
          <p:cNvSpPr/>
          <p:nvPr/>
        </p:nvSpPr>
        <p:spPr>
          <a:xfrm>
            <a:off x="647698" y="962435"/>
            <a:ext cx="2496175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800" normalizeH="0" baseline="0" noProof="0" dirty="0">
                <a:ln>
                  <a:noFill/>
                </a:ln>
                <a:solidFill>
                  <a:srgbClr val="2D4D76"/>
                </a:solidFill>
                <a:effectLst/>
                <a:uLnTx/>
                <a:uFillTx/>
                <a:latin typeface="Source Sans Pro"/>
                <a:ea typeface="Source Sans Pro"/>
                <a:cs typeface="Arial"/>
                <a:sym typeface="Arial"/>
              </a:rPr>
              <a:t>STANDARD SIMULATION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EBE1516-2EE9-4B51-835D-83CDFB163AD3}"/>
              </a:ext>
            </a:extLst>
          </p:cNvPr>
          <p:cNvSpPr/>
          <p:nvPr/>
        </p:nvSpPr>
        <p:spPr>
          <a:xfrm>
            <a:off x="4295759" y="1626516"/>
            <a:ext cx="2950131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800" normalizeH="0" baseline="0" noProof="0" dirty="0">
                <a:ln>
                  <a:noFill/>
                </a:ln>
                <a:solidFill>
                  <a:srgbClr val="2D4D76"/>
                </a:solidFill>
                <a:effectLst/>
                <a:uLnTx/>
                <a:uFillTx/>
                <a:latin typeface="Source Sans Pro"/>
                <a:ea typeface="Source Sans Pro"/>
                <a:cs typeface="Arial"/>
                <a:sym typeface="Arial"/>
              </a:rPr>
              <a:t>MEHRERE SIMULATIONEN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3446158-B7D9-48CF-864F-B678F6E0A8FD}"/>
              </a:ext>
            </a:extLst>
          </p:cNvPr>
          <p:cNvSpPr/>
          <p:nvPr/>
        </p:nvSpPr>
        <p:spPr>
          <a:xfrm>
            <a:off x="8458236" y="2635649"/>
            <a:ext cx="2950131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800" normalizeH="0" baseline="0" noProof="0" dirty="0">
                <a:ln>
                  <a:noFill/>
                </a:ln>
                <a:solidFill>
                  <a:srgbClr val="2D4D76"/>
                </a:solidFill>
                <a:effectLst/>
                <a:uLnTx/>
                <a:uFillTx/>
                <a:latin typeface="Source Sans Pro"/>
                <a:ea typeface="Source Sans Pro"/>
                <a:cs typeface="Arial"/>
                <a:sym typeface="Arial"/>
              </a:rPr>
              <a:t>SIRD-MODELL</a:t>
            </a:r>
          </a:p>
        </p:txBody>
      </p:sp>
    </p:spTree>
    <p:extLst>
      <p:ext uri="{BB962C8B-B14F-4D97-AF65-F5344CB8AC3E}">
        <p14:creationId xmlns:p14="http://schemas.microsoft.com/office/powerpoint/2010/main" val="35284147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C05C0BB-FF5C-456B-9ED9-40B040A39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681" y="0"/>
            <a:ext cx="8365319" cy="6858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9FDF551-4B6C-4603-9FC4-8E692BBF0E07}"/>
              </a:ext>
            </a:extLst>
          </p:cNvPr>
          <p:cNvSpPr txBox="1"/>
          <p:nvPr/>
        </p:nvSpPr>
        <p:spPr>
          <a:xfrm>
            <a:off x="577506" y="2140974"/>
            <a:ext cx="10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D4D76"/>
                </a:solidFill>
              </a:rPr>
              <a:t>GESUND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7E1DD7D-97A1-4271-821C-28304F6D6FFA}"/>
              </a:ext>
            </a:extLst>
          </p:cNvPr>
          <p:cNvSpPr/>
          <p:nvPr/>
        </p:nvSpPr>
        <p:spPr>
          <a:xfrm>
            <a:off x="0" y="1097839"/>
            <a:ext cx="4431834" cy="553001"/>
          </a:xfrm>
          <a:prstGeom prst="rect">
            <a:avLst/>
          </a:prstGeom>
          <a:solidFill>
            <a:srgbClr val="2D4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7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  <a:sym typeface="Arial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F1DE4BC-BA2D-4594-B761-377C325D5C5F}"/>
              </a:ext>
            </a:extLst>
          </p:cNvPr>
          <p:cNvSpPr/>
          <p:nvPr/>
        </p:nvSpPr>
        <p:spPr>
          <a:xfrm>
            <a:off x="577505" y="454934"/>
            <a:ext cx="385432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000" b="1" kern="0" spc="800" dirty="0">
                <a:solidFill>
                  <a:srgbClr val="2D4D76"/>
                </a:solidFill>
                <a:latin typeface="Source Sans Pro"/>
                <a:ea typeface="Source Sans Pro"/>
                <a:cs typeface="Arial"/>
                <a:sym typeface="Arial"/>
              </a:rPr>
              <a:t>STANDARD</a:t>
            </a:r>
            <a:r>
              <a:rPr lang="de-DE" sz="4000" b="1" kern="0" spc="800" dirty="0">
                <a:solidFill>
                  <a:schemeClr val="bg1"/>
                </a:solidFill>
                <a:latin typeface="Source Sans Pro"/>
                <a:ea typeface="Source Sans Pro"/>
                <a:cs typeface="Arial"/>
                <a:sym typeface="Arial"/>
              </a:rPr>
              <a:t> SIMULATION</a:t>
            </a:r>
            <a:endParaRPr kumimoji="0" lang="de-DE" sz="4000" b="1" i="0" u="none" strike="noStrike" kern="0" cap="none" spc="8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"/>
              <a:ea typeface="Source Sans Pro"/>
              <a:cs typeface="Arial"/>
              <a:sym typeface="Arial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71A8807C-2972-4018-B7E1-D415734AAB2E}"/>
              </a:ext>
            </a:extLst>
          </p:cNvPr>
          <p:cNvSpPr/>
          <p:nvPr/>
        </p:nvSpPr>
        <p:spPr>
          <a:xfrm>
            <a:off x="177395" y="2140974"/>
            <a:ext cx="400110" cy="400110"/>
          </a:xfrm>
          <a:prstGeom prst="ellipse">
            <a:avLst/>
          </a:prstGeom>
          <a:solidFill>
            <a:srgbClr val="00FF00"/>
          </a:solidFill>
          <a:ln>
            <a:solidFill>
              <a:srgbClr val="00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9D63981-E687-49B7-A9F7-2481CD8D2E2D}"/>
              </a:ext>
            </a:extLst>
          </p:cNvPr>
          <p:cNvSpPr/>
          <p:nvPr/>
        </p:nvSpPr>
        <p:spPr>
          <a:xfrm>
            <a:off x="177394" y="2917026"/>
            <a:ext cx="400110" cy="400110"/>
          </a:xfrm>
          <a:prstGeom prst="ellipse">
            <a:avLst/>
          </a:prstGeom>
          <a:solidFill>
            <a:srgbClr val="FF0000"/>
          </a:solidFill>
          <a:ln>
            <a:solidFill>
              <a:srgbClr val="81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1A6A677-167C-4BD7-8A10-F1BB8642FE63}"/>
              </a:ext>
            </a:extLst>
          </p:cNvPr>
          <p:cNvSpPr/>
          <p:nvPr/>
        </p:nvSpPr>
        <p:spPr>
          <a:xfrm>
            <a:off x="177393" y="4469130"/>
            <a:ext cx="400110" cy="400110"/>
          </a:xfrm>
          <a:prstGeom prst="ellipse">
            <a:avLst/>
          </a:prstGeom>
          <a:solidFill>
            <a:srgbClr val="00FFFF"/>
          </a:solidFill>
          <a:ln>
            <a:solidFill>
              <a:srgbClr val="00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5451FC5-1F7E-4182-B7CF-0E7C4CEB127A}"/>
              </a:ext>
            </a:extLst>
          </p:cNvPr>
          <p:cNvSpPr/>
          <p:nvPr/>
        </p:nvSpPr>
        <p:spPr>
          <a:xfrm>
            <a:off x="177394" y="3693078"/>
            <a:ext cx="400110" cy="400110"/>
          </a:xfrm>
          <a:prstGeom prst="ellipse">
            <a:avLst/>
          </a:prstGeom>
          <a:solidFill>
            <a:srgbClr val="FFFF00"/>
          </a:solidFill>
          <a:ln>
            <a:solidFill>
              <a:srgbClr val="888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E21A8DB-9562-4396-AFFD-11DB954D4B9E}"/>
              </a:ext>
            </a:extLst>
          </p:cNvPr>
          <p:cNvSpPr txBox="1"/>
          <p:nvPr/>
        </p:nvSpPr>
        <p:spPr>
          <a:xfrm>
            <a:off x="577506" y="2917026"/>
            <a:ext cx="1245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D4D76"/>
                </a:solidFill>
              </a:rPr>
              <a:t>INFIZIERT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4EC27C5-B097-43EC-B8EE-EF192050B84A}"/>
              </a:ext>
            </a:extLst>
          </p:cNvPr>
          <p:cNvSpPr txBox="1"/>
          <p:nvPr/>
        </p:nvSpPr>
        <p:spPr>
          <a:xfrm>
            <a:off x="577506" y="3693078"/>
            <a:ext cx="10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D4D76"/>
                </a:solidFill>
              </a:rPr>
              <a:t>IMMUN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F155A8B-B751-4793-BB8F-BD553EF76BA1}"/>
              </a:ext>
            </a:extLst>
          </p:cNvPr>
          <p:cNvSpPr txBox="1"/>
          <p:nvPr/>
        </p:nvSpPr>
        <p:spPr>
          <a:xfrm>
            <a:off x="577505" y="4469130"/>
            <a:ext cx="1245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D4D76"/>
                </a:solidFill>
              </a:rPr>
              <a:t>GEIMPFT</a:t>
            </a:r>
          </a:p>
        </p:txBody>
      </p:sp>
    </p:spTree>
    <p:extLst>
      <p:ext uri="{BB962C8B-B14F-4D97-AF65-F5344CB8AC3E}">
        <p14:creationId xmlns:p14="http://schemas.microsoft.com/office/powerpoint/2010/main" val="1416320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Text, Monitor, Screenshot enthält.&#10;&#10;Automatisch generierte Beschreibung">
            <a:extLst>
              <a:ext uri="{FF2B5EF4-FFF2-40B4-BE49-F238E27FC236}">
                <a16:creationId xmlns:a16="http://schemas.microsoft.com/office/drawing/2014/main" id="{37AE16E2-266D-49BF-96BA-CAAFFAB74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93" y="0"/>
            <a:ext cx="8337707" cy="68580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7E1DD7D-97A1-4271-821C-28304F6D6FFA}"/>
              </a:ext>
            </a:extLst>
          </p:cNvPr>
          <p:cNvSpPr/>
          <p:nvPr/>
        </p:nvSpPr>
        <p:spPr>
          <a:xfrm>
            <a:off x="-1" y="1097839"/>
            <a:ext cx="5206073" cy="553001"/>
          </a:xfrm>
          <a:prstGeom prst="rect">
            <a:avLst/>
          </a:prstGeom>
          <a:solidFill>
            <a:srgbClr val="2D4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7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  <a:sym typeface="Arial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F1DE4BC-BA2D-4594-B761-377C325D5C5F}"/>
              </a:ext>
            </a:extLst>
          </p:cNvPr>
          <p:cNvSpPr/>
          <p:nvPr/>
        </p:nvSpPr>
        <p:spPr>
          <a:xfrm>
            <a:off x="577504" y="454934"/>
            <a:ext cx="4681965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000" b="1" kern="0" spc="800" dirty="0">
                <a:solidFill>
                  <a:srgbClr val="2D4D76"/>
                </a:solidFill>
                <a:latin typeface="Source Sans Pro"/>
                <a:ea typeface="Source Sans Pro"/>
                <a:cs typeface="Arial"/>
                <a:sym typeface="Arial"/>
              </a:rPr>
              <a:t>MEHRERE</a:t>
            </a:r>
            <a:r>
              <a:rPr lang="de-DE" sz="4000" b="1" kern="0" spc="800" dirty="0">
                <a:solidFill>
                  <a:schemeClr val="bg1"/>
                </a:solidFill>
                <a:latin typeface="Source Sans Pro"/>
                <a:ea typeface="Source Sans Pro"/>
                <a:cs typeface="Arial"/>
                <a:sym typeface="Arial"/>
              </a:rPr>
              <a:t> SIMULATIONEN</a:t>
            </a:r>
            <a:endParaRPr kumimoji="0" lang="de-DE" sz="4000" b="1" i="0" u="none" strike="noStrike" kern="0" cap="none" spc="8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"/>
              <a:ea typeface="Source Sans Pro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9665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7E1DD7D-97A1-4271-821C-28304F6D6FFA}"/>
              </a:ext>
            </a:extLst>
          </p:cNvPr>
          <p:cNvSpPr/>
          <p:nvPr/>
        </p:nvSpPr>
        <p:spPr>
          <a:xfrm>
            <a:off x="-1" y="1097839"/>
            <a:ext cx="5206073" cy="553001"/>
          </a:xfrm>
          <a:prstGeom prst="rect">
            <a:avLst/>
          </a:prstGeom>
          <a:solidFill>
            <a:srgbClr val="2D4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7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  <a:sym typeface="Arial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F1DE4BC-BA2D-4594-B761-377C325D5C5F}"/>
              </a:ext>
            </a:extLst>
          </p:cNvPr>
          <p:cNvSpPr/>
          <p:nvPr/>
        </p:nvSpPr>
        <p:spPr>
          <a:xfrm>
            <a:off x="684295" y="1035287"/>
            <a:ext cx="4681965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000" b="1" kern="0" spc="800" dirty="0">
                <a:solidFill>
                  <a:schemeClr val="bg1"/>
                </a:solidFill>
                <a:latin typeface="Source Sans Pro"/>
                <a:ea typeface="Source Sans Pro"/>
                <a:cs typeface="Arial"/>
                <a:sym typeface="Arial"/>
              </a:rPr>
              <a:t>SIRD- MODELL</a:t>
            </a:r>
            <a:endParaRPr kumimoji="0" lang="de-DE" sz="4000" b="1" i="0" u="none" strike="noStrike" kern="0" cap="none" spc="8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"/>
              <a:ea typeface="Source Sans Pro"/>
              <a:cs typeface="Arial"/>
              <a:sym typeface="Arial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1FDDF29-3830-4ADA-A9A1-C82E0256A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67" y="2885489"/>
            <a:ext cx="3388934" cy="262369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5C69E37-C874-48B3-8107-3E62694D90F2}"/>
              </a:ext>
            </a:extLst>
          </p:cNvPr>
          <p:cNvSpPr txBox="1"/>
          <p:nvPr/>
        </p:nvSpPr>
        <p:spPr>
          <a:xfrm>
            <a:off x="318968" y="5626672"/>
            <a:ext cx="35081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2D4D76"/>
                </a:solidFill>
              </a:rPr>
              <a:t>β = INFEKTIONSRATE</a:t>
            </a:r>
          </a:p>
          <a:p>
            <a:r>
              <a:rPr lang="de-DE" sz="2000" b="1" dirty="0">
                <a:solidFill>
                  <a:srgbClr val="2D4D76"/>
                </a:solidFill>
              </a:rPr>
              <a:t>γ = GENESUNGSRATE</a:t>
            </a:r>
          </a:p>
          <a:p>
            <a:r>
              <a:rPr lang="de-DE" sz="2000" b="1" dirty="0">
                <a:solidFill>
                  <a:srgbClr val="2D4D76"/>
                </a:solidFill>
              </a:rPr>
              <a:t>μ = STERBERATE</a:t>
            </a:r>
          </a:p>
        </p:txBody>
      </p:sp>
      <p:sp>
        <p:nvSpPr>
          <p:cNvPr id="4" name="AutoShape 2" descr="\beta ">
            <a:extLst>
              <a:ext uri="{FF2B5EF4-FFF2-40B4-BE49-F238E27FC236}">
                <a16:creationId xmlns:a16="http://schemas.microsoft.com/office/drawing/2014/main" id="{BF9717B4-4A42-473C-AF8A-3C5102571D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3BB10B6-271A-46C8-968E-2E415692863B}"/>
              </a:ext>
            </a:extLst>
          </p:cNvPr>
          <p:cNvSpPr txBox="1"/>
          <p:nvPr/>
        </p:nvSpPr>
        <p:spPr>
          <a:xfrm>
            <a:off x="318969" y="1752334"/>
            <a:ext cx="38542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D4D76"/>
                </a:solidFill>
              </a:rPr>
              <a:t>HIERBEI IST FOLGENDES SYSTEM VON DIFFERENTIALGLEICHUNGEN ZU LÖSEN: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01E0CF6-9401-47D5-8DF8-3AA60D4B0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775" y="691866"/>
            <a:ext cx="5873137" cy="403902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CC2FCBB-F29A-4AF1-A1D0-2E4F5AFD5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676" y="622766"/>
            <a:ext cx="6378357" cy="591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26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hteck 42">
            <a:extLst>
              <a:ext uri="{FF2B5EF4-FFF2-40B4-BE49-F238E27FC236}">
                <a16:creationId xmlns:a16="http://schemas.microsoft.com/office/drawing/2014/main" id="{BF73A13B-EFB3-4EEB-A3EB-CB17EE8B5C24}"/>
              </a:ext>
            </a:extLst>
          </p:cNvPr>
          <p:cNvSpPr/>
          <p:nvPr/>
        </p:nvSpPr>
        <p:spPr>
          <a:xfrm>
            <a:off x="-1" y="908066"/>
            <a:ext cx="5386284" cy="553001"/>
          </a:xfrm>
          <a:prstGeom prst="rect">
            <a:avLst/>
          </a:prstGeom>
          <a:solidFill>
            <a:srgbClr val="2D4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7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  <a:sym typeface="Arial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28C38DA-0576-46B8-8001-1D3813BA8E81}"/>
              </a:ext>
            </a:extLst>
          </p:cNvPr>
          <p:cNvSpPr/>
          <p:nvPr/>
        </p:nvSpPr>
        <p:spPr>
          <a:xfrm>
            <a:off x="557485" y="256659"/>
            <a:ext cx="5182544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0" cap="none" spc="800" normalizeH="0" baseline="0" noProof="0" dirty="0">
                <a:ln>
                  <a:noFill/>
                </a:ln>
                <a:solidFill>
                  <a:srgbClr val="2D4D76"/>
                </a:solidFill>
                <a:effectLst/>
                <a:uLnTx/>
                <a:uFillTx/>
                <a:latin typeface="Source Sans Pro"/>
                <a:ea typeface="Source Sans Pro"/>
                <a:cs typeface="Arial"/>
                <a:sym typeface="Arial"/>
              </a:rPr>
              <a:t>EINGESETZTE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0" cap="none" spc="8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"/>
                <a:ea typeface="Source Sans Pro"/>
                <a:cs typeface="Arial"/>
                <a:sym typeface="Arial"/>
              </a:rPr>
              <a:t>TE</a:t>
            </a:r>
            <a:r>
              <a:rPr lang="de-DE" sz="4000" b="1" kern="0" spc="800" dirty="0">
                <a:solidFill>
                  <a:schemeClr val="bg1"/>
                </a:solidFill>
                <a:latin typeface="Source Sans Pro"/>
                <a:ea typeface="Source Sans Pro"/>
                <a:cs typeface="Arial"/>
                <a:sym typeface="Arial"/>
              </a:rPr>
              <a:t>CHNOLOGIEN</a:t>
            </a:r>
            <a:endParaRPr kumimoji="0" lang="de-DE" sz="4000" b="1" i="0" u="none" strike="noStrike" kern="0" cap="none" spc="8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"/>
              <a:ea typeface="Source Sans Pro"/>
              <a:cs typeface="Arial"/>
              <a:sym typeface="Arial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B90FF22-1C39-4CB3-9550-4178C1AFB745}"/>
              </a:ext>
            </a:extLst>
          </p:cNvPr>
          <p:cNvSpPr/>
          <p:nvPr/>
        </p:nvSpPr>
        <p:spPr>
          <a:xfrm>
            <a:off x="447257" y="1804697"/>
            <a:ext cx="2701500" cy="307777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272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venir"/>
              </a:rPr>
              <a:t>Language.</a:t>
            </a:r>
          </a:p>
        </p:txBody>
      </p:sp>
      <p:pic>
        <p:nvPicPr>
          <p:cNvPr id="29" name="Picture 8" descr="Bildergebnis für python">
            <a:extLst>
              <a:ext uri="{FF2B5EF4-FFF2-40B4-BE49-F238E27FC236}">
                <a16:creationId xmlns:a16="http://schemas.microsoft.com/office/drawing/2014/main" id="{D7F8F08E-BD48-4F40-86B4-C352CC496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57" y="2202725"/>
            <a:ext cx="520538" cy="52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42E74ED0-2716-4DDF-95AD-DC3A81232A47}"/>
              </a:ext>
            </a:extLst>
          </p:cNvPr>
          <p:cNvSpPr/>
          <p:nvPr/>
        </p:nvSpPr>
        <p:spPr>
          <a:xfrm>
            <a:off x="480628" y="3450457"/>
            <a:ext cx="2918783" cy="307777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272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venir"/>
              </a:rPr>
              <a:t>Framework.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35C0313E-061D-4B64-977B-B9FFB423A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23" y="3853215"/>
            <a:ext cx="520539" cy="542661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1AD18D5F-FC79-492E-B6F8-8D28DA312005}"/>
              </a:ext>
            </a:extLst>
          </p:cNvPr>
          <p:cNvSpPr/>
          <p:nvPr/>
        </p:nvSpPr>
        <p:spPr>
          <a:xfrm>
            <a:off x="447256" y="5123070"/>
            <a:ext cx="2918783" cy="307777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272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venir"/>
              </a:rPr>
              <a:t>Python Libraries.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A8B0874-4EB0-4F9B-8F0A-FFBF0E5AD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52" y="5525826"/>
            <a:ext cx="1372954" cy="61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7FC6794C-5034-46BF-8DC8-FBF7BCAD7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601" y="5561874"/>
            <a:ext cx="520539" cy="542661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AB61B4F1-C47A-41CF-9D36-715E6E08C93F}"/>
              </a:ext>
            </a:extLst>
          </p:cNvPr>
          <p:cNvSpPr txBox="1"/>
          <p:nvPr/>
        </p:nvSpPr>
        <p:spPr>
          <a:xfrm>
            <a:off x="4815285" y="5642870"/>
            <a:ext cx="1612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2D4D76"/>
                </a:solidFill>
              </a:rPr>
              <a:t>PyQtGraph</a:t>
            </a:r>
            <a:endParaRPr lang="en-US" sz="2400" b="1" dirty="0">
              <a:solidFill>
                <a:srgbClr val="2D4D76"/>
              </a:solidFill>
            </a:endParaRPr>
          </a:p>
        </p:txBody>
      </p:sp>
      <p:pic>
        <p:nvPicPr>
          <p:cNvPr id="2052" name="Picture 4" descr="SciPy and NumPy - Full Stack Python">
            <a:extLst>
              <a:ext uri="{FF2B5EF4-FFF2-40B4-BE49-F238E27FC236}">
                <a16:creationId xmlns:a16="http://schemas.microsoft.com/office/drawing/2014/main" id="{6BB2DC7C-FECA-4A20-AB66-A5E0BF50D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735" y="5561874"/>
            <a:ext cx="1372955" cy="54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A04DE85-E8B7-43BF-ABDB-EE4CD4CA05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06090" y="340393"/>
            <a:ext cx="5238653" cy="493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5054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hteck 42">
            <a:extLst>
              <a:ext uri="{FF2B5EF4-FFF2-40B4-BE49-F238E27FC236}">
                <a16:creationId xmlns:a16="http://schemas.microsoft.com/office/drawing/2014/main" id="{BF73A13B-EFB3-4EEB-A3EB-CB17EE8B5C24}"/>
              </a:ext>
            </a:extLst>
          </p:cNvPr>
          <p:cNvSpPr/>
          <p:nvPr/>
        </p:nvSpPr>
        <p:spPr>
          <a:xfrm>
            <a:off x="-1" y="908066"/>
            <a:ext cx="6294010" cy="553001"/>
          </a:xfrm>
          <a:prstGeom prst="rect">
            <a:avLst/>
          </a:prstGeom>
          <a:solidFill>
            <a:srgbClr val="2D4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7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  <a:sym typeface="Arial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28C38DA-0576-46B8-8001-1D3813BA8E81}"/>
              </a:ext>
            </a:extLst>
          </p:cNvPr>
          <p:cNvSpPr/>
          <p:nvPr/>
        </p:nvSpPr>
        <p:spPr>
          <a:xfrm>
            <a:off x="557485" y="256659"/>
            <a:ext cx="5736524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0" cap="none" spc="800" normalizeH="0" baseline="0" noProof="0" dirty="0">
                <a:ln>
                  <a:noFill/>
                </a:ln>
                <a:solidFill>
                  <a:srgbClr val="2D4D76"/>
                </a:solidFill>
                <a:effectLst/>
                <a:uLnTx/>
                <a:uFillTx/>
                <a:latin typeface="Source Sans Pro"/>
                <a:ea typeface="Source Sans Pro"/>
                <a:cs typeface="Arial"/>
                <a:sym typeface="Arial"/>
              </a:rPr>
              <a:t>SCHWIERIGKEITEN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0" cap="none" spc="8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"/>
                <a:ea typeface="Source Sans Pro"/>
                <a:cs typeface="Arial"/>
                <a:sym typeface="Arial"/>
              </a:rPr>
              <a:t>&amp; PROBLEME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81F43AD-8D53-43A1-92F9-50BFC8744627}"/>
              </a:ext>
            </a:extLst>
          </p:cNvPr>
          <p:cNvSpPr txBox="1"/>
          <p:nvPr/>
        </p:nvSpPr>
        <p:spPr>
          <a:xfrm>
            <a:off x="345420" y="1745379"/>
            <a:ext cx="11501160" cy="431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dirty="0" err="1">
                <a:solidFill>
                  <a:srgbClr val="2D4D76"/>
                </a:solidFill>
              </a:rPr>
              <a:t>Eigenständige</a:t>
            </a:r>
            <a:r>
              <a:rPr lang="en-US" sz="2000" b="1" dirty="0">
                <a:solidFill>
                  <a:srgbClr val="2D4D76"/>
                </a:solidFill>
              </a:rPr>
              <a:t> </a:t>
            </a:r>
            <a:r>
              <a:rPr lang="en-US" sz="2000" b="1" dirty="0" err="1">
                <a:solidFill>
                  <a:srgbClr val="2D4D76"/>
                </a:solidFill>
              </a:rPr>
              <a:t>Organisation</a:t>
            </a:r>
            <a:endParaRPr lang="en-US" sz="2000" b="1" dirty="0">
              <a:solidFill>
                <a:srgbClr val="2D4D76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dirty="0" err="1">
                <a:solidFill>
                  <a:srgbClr val="2D4D76"/>
                </a:solidFill>
              </a:rPr>
              <a:t>Plotten</a:t>
            </a:r>
            <a:r>
              <a:rPr lang="en-US" sz="2000" b="1" dirty="0">
                <a:solidFill>
                  <a:srgbClr val="2D4D76"/>
                </a:solidFill>
              </a:rPr>
              <a:t> von </a:t>
            </a:r>
            <a:r>
              <a:rPr lang="en-US" sz="2000" b="1" dirty="0" err="1">
                <a:solidFill>
                  <a:srgbClr val="2D4D76"/>
                </a:solidFill>
              </a:rPr>
              <a:t>einem</a:t>
            </a:r>
            <a:r>
              <a:rPr lang="en-US" sz="2000" b="1" dirty="0">
                <a:solidFill>
                  <a:srgbClr val="2D4D76"/>
                </a:solidFill>
              </a:rPr>
              <a:t> </a:t>
            </a:r>
            <a:r>
              <a:rPr lang="en-US" sz="2000" b="1" dirty="0" err="1">
                <a:solidFill>
                  <a:srgbClr val="2D4D76"/>
                </a:solidFill>
              </a:rPr>
              <a:t>Graphen</a:t>
            </a:r>
            <a:endParaRPr lang="en-US" sz="2000" b="1" dirty="0">
              <a:solidFill>
                <a:srgbClr val="2D4D76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dirty="0" err="1">
                <a:solidFill>
                  <a:srgbClr val="2D4D76"/>
                </a:solidFill>
              </a:rPr>
              <a:t>Umsetzung</a:t>
            </a:r>
            <a:r>
              <a:rPr lang="en-US" sz="2000" b="1" dirty="0">
                <a:solidFill>
                  <a:srgbClr val="2D4D76"/>
                </a:solidFill>
              </a:rPr>
              <a:t> des MVP-</a:t>
            </a:r>
            <a:r>
              <a:rPr lang="en-US" sz="2000" b="1" dirty="0" err="1">
                <a:solidFill>
                  <a:srgbClr val="2D4D76"/>
                </a:solidFill>
              </a:rPr>
              <a:t>Prinzips</a:t>
            </a:r>
            <a:r>
              <a:rPr lang="en-US" sz="2000" b="1" dirty="0">
                <a:solidFill>
                  <a:srgbClr val="2D4D76"/>
                </a:solidFill>
              </a:rPr>
              <a:t> </a:t>
            </a:r>
            <a:r>
              <a:rPr lang="en-US" sz="2000" b="1" dirty="0" err="1">
                <a:solidFill>
                  <a:srgbClr val="2D4D76"/>
                </a:solidFill>
              </a:rPr>
              <a:t>bei</a:t>
            </a:r>
            <a:r>
              <a:rPr lang="en-US" sz="2000" b="1" dirty="0">
                <a:solidFill>
                  <a:srgbClr val="2D4D76"/>
                </a:solidFill>
              </a:rPr>
              <a:t> </a:t>
            </a:r>
            <a:r>
              <a:rPr lang="en-US" sz="2000" b="1" dirty="0" err="1">
                <a:solidFill>
                  <a:srgbClr val="2D4D76"/>
                </a:solidFill>
              </a:rPr>
              <a:t>mehreren</a:t>
            </a:r>
            <a:r>
              <a:rPr lang="en-US" sz="2000" b="1" dirty="0">
                <a:solidFill>
                  <a:srgbClr val="2D4D76"/>
                </a:solidFill>
              </a:rPr>
              <a:t> Views, die </a:t>
            </a:r>
            <a:r>
              <a:rPr lang="en-US" sz="2000" b="1" dirty="0" err="1">
                <a:solidFill>
                  <a:srgbClr val="2D4D76"/>
                </a:solidFill>
              </a:rPr>
              <a:t>Daten</a:t>
            </a:r>
            <a:r>
              <a:rPr lang="en-US" sz="2000" b="1" dirty="0">
                <a:solidFill>
                  <a:srgbClr val="2D4D76"/>
                </a:solidFill>
              </a:rPr>
              <a:t> </a:t>
            </a:r>
            <a:r>
              <a:rPr lang="en-US" sz="2000" b="1" dirty="0" err="1">
                <a:solidFill>
                  <a:srgbClr val="2D4D76"/>
                </a:solidFill>
              </a:rPr>
              <a:t>miteinander</a:t>
            </a:r>
            <a:r>
              <a:rPr lang="en-US" sz="2000" b="1" dirty="0">
                <a:solidFill>
                  <a:srgbClr val="2D4D76"/>
                </a:solidFill>
              </a:rPr>
              <a:t> </a:t>
            </a:r>
            <a:r>
              <a:rPr lang="en-US" sz="2000" b="1" dirty="0" err="1">
                <a:solidFill>
                  <a:srgbClr val="2D4D76"/>
                </a:solidFill>
              </a:rPr>
              <a:t>austauschen</a:t>
            </a:r>
            <a:endParaRPr lang="en-US" sz="2000" b="1" dirty="0">
              <a:solidFill>
                <a:srgbClr val="2D4D76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dirty="0" err="1">
                <a:solidFill>
                  <a:srgbClr val="2D4D76"/>
                </a:solidFill>
              </a:rPr>
              <a:t>Bewegung</a:t>
            </a:r>
            <a:r>
              <a:rPr lang="en-US" sz="2000" b="1" dirty="0">
                <a:solidFill>
                  <a:srgbClr val="2D4D76"/>
                </a:solidFill>
              </a:rPr>
              <a:t> der </a:t>
            </a:r>
            <a:r>
              <a:rPr lang="en-US" sz="2000" b="1" dirty="0" err="1">
                <a:solidFill>
                  <a:srgbClr val="2D4D76"/>
                </a:solidFill>
              </a:rPr>
              <a:t>Partikel</a:t>
            </a:r>
            <a:r>
              <a:rPr lang="en-US" sz="2000" b="1" dirty="0">
                <a:solidFill>
                  <a:srgbClr val="2D4D76"/>
                </a:solidFill>
              </a:rPr>
              <a:t> </a:t>
            </a:r>
            <a:r>
              <a:rPr lang="en-US" sz="2000" b="1" dirty="0" err="1">
                <a:solidFill>
                  <a:srgbClr val="2D4D76"/>
                </a:solidFill>
              </a:rPr>
              <a:t>flüssig</a:t>
            </a:r>
            <a:r>
              <a:rPr lang="en-US" sz="2000" b="1" dirty="0">
                <a:solidFill>
                  <a:srgbClr val="2D4D76"/>
                </a:solidFill>
              </a:rPr>
              <a:t> </a:t>
            </a:r>
            <a:r>
              <a:rPr lang="en-US" sz="2000" b="1" dirty="0" err="1">
                <a:solidFill>
                  <a:srgbClr val="2D4D76"/>
                </a:solidFill>
              </a:rPr>
              <a:t>darstellen</a:t>
            </a:r>
            <a:endParaRPr lang="en-US" sz="2000" b="1" dirty="0">
              <a:solidFill>
                <a:srgbClr val="2D4D76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dirty="0" err="1">
                <a:solidFill>
                  <a:srgbClr val="2D4D76"/>
                </a:solidFill>
              </a:rPr>
              <a:t>Kollisionsbehandlung</a:t>
            </a:r>
            <a:r>
              <a:rPr lang="en-US" sz="2000" b="1" dirty="0">
                <a:solidFill>
                  <a:srgbClr val="2D4D76"/>
                </a:solidFill>
              </a:rPr>
              <a:t> </a:t>
            </a:r>
            <a:r>
              <a:rPr lang="en-US" sz="2000" b="1" dirty="0" err="1">
                <a:solidFill>
                  <a:srgbClr val="2D4D76"/>
                </a:solidFill>
              </a:rPr>
              <a:t>mit</a:t>
            </a:r>
            <a:r>
              <a:rPr lang="en-US" sz="2000" b="1" dirty="0">
                <a:solidFill>
                  <a:srgbClr val="2D4D76"/>
                </a:solidFill>
              </a:rPr>
              <a:t> </a:t>
            </a:r>
            <a:r>
              <a:rPr lang="en-US" sz="2000" b="1" dirty="0" err="1">
                <a:solidFill>
                  <a:srgbClr val="2D4D76"/>
                </a:solidFill>
              </a:rPr>
              <a:t>Abpralleffekt</a:t>
            </a:r>
            <a:endParaRPr lang="en-US" sz="2000" b="1" dirty="0">
              <a:solidFill>
                <a:srgbClr val="2D4D76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dirty="0" err="1">
                <a:solidFill>
                  <a:srgbClr val="2D4D76"/>
                </a:solidFill>
              </a:rPr>
              <a:t>Lösung</a:t>
            </a:r>
            <a:r>
              <a:rPr lang="en-US" sz="2000" b="1" dirty="0">
                <a:solidFill>
                  <a:srgbClr val="2D4D76"/>
                </a:solidFill>
              </a:rPr>
              <a:t> der </a:t>
            </a:r>
            <a:r>
              <a:rPr lang="en-US" sz="2000" b="1" dirty="0" err="1">
                <a:solidFill>
                  <a:srgbClr val="2D4D76"/>
                </a:solidFill>
              </a:rPr>
              <a:t>Differentialgleichungen</a:t>
            </a:r>
            <a:endParaRPr lang="en-US" sz="2000" b="1" dirty="0">
              <a:solidFill>
                <a:srgbClr val="2D4D76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2D4D76"/>
                </a:solidFill>
              </a:rPr>
              <a:t>Multiple </a:t>
            </a:r>
            <a:r>
              <a:rPr lang="en-US" sz="2000" b="1" dirty="0" err="1">
                <a:solidFill>
                  <a:srgbClr val="2D4D76"/>
                </a:solidFill>
              </a:rPr>
              <a:t>Simulationsausführung</a:t>
            </a:r>
            <a:endParaRPr lang="en-US" sz="2000" b="1" dirty="0">
              <a:solidFill>
                <a:srgbClr val="2D4D76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14EB6EE-A607-4689-9A68-2B02E722A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8969" y="3771098"/>
            <a:ext cx="4157611" cy="278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7437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hteck 42">
            <a:extLst>
              <a:ext uri="{FF2B5EF4-FFF2-40B4-BE49-F238E27FC236}">
                <a16:creationId xmlns:a16="http://schemas.microsoft.com/office/drawing/2014/main" id="{BF73A13B-EFB3-4EEB-A3EB-CB17EE8B5C24}"/>
              </a:ext>
            </a:extLst>
          </p:cNvPr>
          <p:cNvSpPr/>
          <p:nvPr/>
        </p:nvSpPr>
        <p:spPr>
          <a:xfrm>
            <a:off x="-1" y="908066"/>
            <a:ext cx="4231604" cy="553001"/>
          </a:xfrm>
          <a:prstGeom prst="rect">
            <a:avLst/>
          </a:prstGeom>
          <a:solidFill>
            <a:srgbClr val="2D4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7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  <a:sym typeface="Arial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28C38DA-0576-46B8-8001-1D3813BA8E81}"/>
              </a:ext>
            </a:extLst>
          </p:cNvPr>
          <p:cNvSpPr/>
          <p:nvPr/>
        </p:nvSpPr>
        <p:spPr>
          <a:xfrm>
            <a:off x="557485" y="256659"/>
            <a:ext cx="367411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0" cap="none" spc="800" normalizeH="0" baseline="0" noProof="0" dirty="0">
                <a:ln>
                  <a:noFill/>
                </a:ln>
                <a:solidFill>
                  <a:srgbClr val="2D4D76"/>
                </a:solidFill>
                <a:effectLst/>
                <a:uLnTx/>
                <a:uFillTx/>
                <a:latin typeface="Source Sans Pro"/>
                <a:ea typeface="Source Sans Pro"/>
                <a:cs typeface="Arial"/>
                <a:sym typeface="Arial"/>
              </a:rPr>
              <a:t>BESONDERE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0" cap="none" spc="8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"/>
                <a:ea typeface="Source Sans Pro"/>
                <a:cs typeface="Arial"/>
                <a:sym typeface="Arial"/>
              </a:rPr>
              <a:t>FEATURES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81F43AD-8D53-43A1-92F9-50BFC8744627}"/>
              </a:ext>
            </a:extLst>
          </p:cNvPr>
          <p:cNvSpPr txBox="1"/>
          <p:nvPr/>
        </p:nvSpPr>
        <p:spPr>
          <a:xfrm>
            <a:off x="345420" y="3254466"/>
            <a:ext cx="11501160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de-DE" sz="2000" b="1" dirty="0">
                <a:solidFill>
                  <a:srgbClr val="2D4D76"/>
                </a:solidFill>
              </a:rPr>
              <a:t>Simulieren von zuhause bleibenden Partikeln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de-DE" sz="2000" b="1" dirty="0">
                <a:solidFill>
                  <a:srgbClr val="2D4D76"/>
                </a:solidFill>
              </a:rPr>
              <a:t>Simulieren eines Impfvorganges ab einem zuvor bestimmten Zeitpunkt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de-DE" sz="2000" b="1" dirty="0">
                <a:solidFill>
                  <a:srgbClr val="2D4D76"/>
                </a:solidFill>
              </a:rPr>
              <a:t>Ausführen von mehreren parallelen Simulationen um einen Mittelwert erkennen zu können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de-DE" sz="2000" b="1" dirty="0">
                <a:solidFill>
                  <a:srgbClr val="2D4D76"/>
                </a:solidFill>
              </a:rPr>
              <a:t>Ausführen einer Simulation gemäß dem SIRD-Modell aus der mathematischen Epidemiologie zum Vergleich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32C69E9C-DF2F-4714-8B8D-5B272F9EC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1314" y="319075"/>
            <a:ext cx="5005266" cy="327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2403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hteck 42">
            <a:extLst>
              <a:ext uri="{FF2B5EF4-FFF2-40B4-BE49-F238E27FC236}">
                <a16:creationId xmlns:a16="http://schemas.microsoft.com/office/drawing/2014/main" id="{BF73A13B-EFB3-4EEB-A3EB-CB17EE8B5C24}"/>
              </a:ext>
            </a:extLst>
          </p:cNvPr>
          <p:cNvSpPr/>
          <p:nvPr/>
        </p:nvSpPr>
        <p:spPr>
          <a:xfrm>
            <a:off x="-1" y="908066"/>
            <a:ext cx="5706658" cy="553001"/>
          </a:xfrm>
          <a:prstGeom prst="rect">
            <a:avLst/>
          </a:prstGeom>
          <a:solidFill>
            <a:srgbClr val="2D4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7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  <a:sym typeface="Arial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28C38DA-0576-46B8-8001-1D3813BA8E81}"/>
              </a:ext>
            </a:extLst>
          </p:cNvPr>
          <p:cNvSpPr/>
          <p:nvPr/>
        </p:nvSpPr>
        <p:spPr>
          <a:xfrm>
            <a:off x="557484" y="256659"/>
            <a:ext cx="5222591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0" cap="none" spc="800" normalizeH="0" baseline="0" noProof="0" dirty="0">
                <a:ln>
                  <a:noFill/>
                </a:ln>
                <a:solidFill>
                  <a:srgbClr val="2D4D76"/>
                </a:solidFill>
                <a:effectLst/>
                <a:uLnTx/>
                <a:uFillTx/>
                <a:latin typeface="Source Sans Pro"/>
                <a:ea typeface="Source Sans Pro"/>
                <a:cs typeface="Arial"/>
                <a:sym typeface="Arial"/>
              </a:rPr>
              <a:t>ERWEITERUNGS-</a:t>
            </a:r>
            <a:r>
              <a:rPr kumimoji="0" lang="de-DE" sz="4000" b="1" i="0" u="none" strike="noStrike" kern="0" cap="none" spc="8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"/>
                <a:ea typeface="Source Sans Pro"/>
                <a:cs typeface="Arial"/>
                <a:sym typeface="Arial"/>
              </a:rPr>
              <a:t>MÖGLICHKEITEN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81F43AD-8D53-43A1-92F9-50BFC8744627}"/>
              </a:ext>
            </a:extLst>
          </p:cNvPr>
          <p:cNvSpPr txBox="1"/>
          <p:nvPr/>
        </p:nvSpPr>
        <p:spPr>
          <a:xfrm>
            <a:off x="345420" y="2139172"/>
            <a:ext cx="11501160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de-DE" sz="2000" b="1" dirty="0">
                <a:solidFill>
                  <a:srgbClr val="2D4D76"/>
                </a:solidFill>
              </a:rPr>
              <a:t>Belastung des Gesundheitssystems (Obergrenze im Graphen)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de-DE" sz="2000" b="1" dirty="0">
                <a:solidFill>
                  <a:srgbClr val="2D4D76"/>
                </a:solidFill>
              </a:rPr>
              <a:t>Partikel haben fest definierte Home-Punkte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de-DE" sz="2000" b="1" dirty="0">
                <a:solidFill>
                  <a:srgbClr val="2D4D76"/>
                </a:solidFill>
              </a:rPr>
              <a:t>Berücksichtigung von Jahreszeiten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de-DE" sz="2000" b="1" dirty="0">
                <a:solidFill>
                  <a:srgbClr val="2D4D76"/>
                </a:solidFill>
              </a:rPr>
              <a:t>Option zum Teilen der Ergebnisse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de-DE" sz="2000" b="1" dirty="0">
                <a:solidFill>
                  <a:srgbClr val="2D4D76"/>
                </a:solidFill>
              </a:rPr>
              <a:t>Hilfefenster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16B6255-EDE9-43F2-A2E7-39690E71C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1361" y="3681132"/>
            <a:ext cx="4965219" cy="285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667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FDA6C0B43D59D43A1F454BCA7861921" ma:contentTypeVersion="4" ma:contentTypeDescription="Ein neues Dokument erstellen." ma:contentTypeScope="" ma:versionID="327b717b1d9e7361667d715981b24b34">
  <xsd:schema xmlns:xsd="http://www.w3.org/2001/XMLSchema" xmlns:xs="http://www.w3.org/2001/XMLSchema" xmlns:p="http://schemas.microsoft.com/office/2006/metadata/properties" xmlns:ns3="88239cd9-8e24-4693-a973-566755dce23a" targetNamespace="http://schemas.microsoft.com/office/2006/metadata/properties" ma:root="true" ma:fieldsID="16ea721bb510370b9df5dff3575e0126" ns3:_="">
    <xsd:import namespace="88239cd9-8e24-4693-a973-566755dce2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239cd9-8e24-4693-a973-566755dce2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E5D981-A3DC-45E2-9E63-3957EAA3EF89}">
  <ds:schemaRefs>
    <ds:schemaRef ds:uri="http://purl.org/dc/dcmitype/"/>
    <ds:schemaRef ds:uri="88239cd9-8e24-4693-a973-566755dce23a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052F752-78E6-47B5-AA10-3C5D6EC306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5D033C-E66B-455F-BC25-7EAF297BA7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239cd9-8e24-4693-a973-566755dce2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Breitbild</PresentationFormat>
  <Paragraphs>45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8" baseType="lpstr">
      <vt:lpstr>Arial</vt:lpstr>
      <vt:lpstr>Avenir</vt:lpstr>
      <vt:lpstr>Calibri</vt:lpstr>
      <vt:lpstr>Calibri Light</vt:lpstr>
      <vt:lpstr>Source Sans Pro</vt:lpstr>
      <vt:lpstr>Source Sans Pro SemiBold</vt:lpstr>
      <vt:lpstr>Trebuchet MS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Benharrak, Karim Henry</dc:creator>
  <cp:lastModifiedBy>Benharrak, Karim Henry</cp:lastModifiedBy>
  <cp:revision>2</cp:revision>
  <dcterms:created xsi:type="dcterms:W3CDTF">2021-02-27T16:25:17Z</dcterms:created>
  <dcterms:modified xsi:type="dcterms:W3CDTF">2021-02-28T13:04:14Z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0x010100FFDA6C0B43D59D43A1F454BCA7861921</vt:lpwstr>
  </property>
</Properties>
</file>