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8" r:id="rId2"/>
    <p:sldId id="315" r:id="rId3"/>
    <p:sldId id="316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8737"/>
    <a:srgbClr val="00B050"/>
    <a:srgbClr val="007A96"/>
    <a:srgbClr val="215C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502E2F-8BE9-46E6-8FF7-52D75734D4BA}" v="13" dt="2024-10-09T09:26:30.808"/>
    <p1510:client id="{419C4044-E668-4A16-B9AD-B3AF91570B73}" v="57" dt="2024-10-08T10:30:12.8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97489" autoAdjust="0"/>
  </p:normalViewPr>
  <p:slideViewPr>
    <p:cSldViewPr snapToGrid="0" showGuides="1">
      <p:cViewPr varScale="1">
        <p:scale>
          <a:sx n="158" d="100"/>
          <a:sy n="158" d="100"/>
        </p:scale>
        <p:origin x="34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5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41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ng  Modest" userId="240cb9ad-844a-4de1-b68c-111c62d04d3a" providerId="ADAL" clId="{3A502E2F-8BE9-46E6-8FF7-52D75734D4BA}"/>
    <pc:docChg chg="custSel addSld delSld modSld">
      <pc:chgData name="Jiang  Modest" userId="240cb9ad-844a-4de1-b68c-111c62d04d3a" providerId="ADAL" clId="{3A502E2F-8BE9-46E6-8FF7-52D75734D4BA}" dt="2024-10-09T09:26:51.803" v="91" actId="1076"/>
      <pc:docMkLst>
        <pc:docMk/>
      </pc:docMkLst>
      <pc:sldChg chg="modSp mod">
        <pc:chgData name="Jiang  Modest" userId="240cb9ad-844a-4de1-b68c-111c62d04d3a" providerId="ADAL" clId="{3A502E2F-8BE9-46E6-8FF7-52D75734D4BA}" dt="2024-10-09T09:22:10.522" v="79" actId="20577"/>
        <pc:sldMkLst>
          <pc:docMk/>
          <pc:sldMk cId="3865476298" sldId="313"/>
        </pc:sldMkLst>
        <pc:spChg chg="mod">
          <ac:chgData name="Jiang  Modest" userId="240cb9ad-844a-4de1-b68c-111c62d04d3a" providerId="ADAL" clId="{3A502E2F-8BE9-46E6-8FF7-52D75734D4BA}" dt="2024-10-09T09:22:10.522" v="79" actId="20577"/>
          <ac:spMkLst>
            <pc:docMk/>
            <pc:sldMk cId="3865476298" sldId="313"/>
            <ac:spMk id="6" creationId="{4171C1F6-869F-40B1-8975-92FF2042F4CD}"/>
          </ac:spMkLst>
        </pc:spChg>
      </pc:sldChg>
      <pc:sldChg chg="addSp delSp modSp new del mod">
        <pc:chgData name="Jiang  Modest" userId="240cb9ad-844a-4de1-b68c-111c62d04d3a" providerId="ADAL" clId="{3A502E2F-8BE9-46E6-8FF7-52D75734D4BA}" dt="2024-10-09T09:20:54.142" v="73" actId="47"/>
        <pc:sldMkLst>
          <pc:docMk/>
          <pc:sldMk cId="2745043472" sldId="324"/>
        </pc:sldMkLst>
        <pc:spChg chg="del">
          <ac:chgData name="Jiang  Modest" userId="240cb9ad-844a-4de1-b68c-111c62d04d3a" providerId="ADAL" clId="{3A502E2F-8BE9-46E6-8FF7-52D75734D4BA}" dt="2024-10-09T09:19:33.624" v="1"/>
          <ac:spMkLst>
            <pc:docMk/>
            <pc:sldMk cId="2745043472" sldId="324"/>
            <ac:spMk id="3" creationId="{1A4E8DFA-19CE-B2D5-6BD9-8124DA8B15EB}"/>
          </ac:spMkLst>
        </pc:spChg>
        <pc:graphicFrameChg chg="add mod">
          <ac:chgData name="Jiang  Modest" userId="240cb9ad-844a-4de1-b68c-111c62d04d3a" providerId="ADAL" clId="{3A502E2F-8BE9-46E6-8FF7-52D75734D4BA}" dt="2024-10-09T09:19:39.388" v="2" actId="1076"/>
          <ac:graphicFrameMkLst>
            <pc:docMk/>
            <pc:sldMk cId="2745043472" sldId="324"/>
            <ac:graphicFrameMk id="7" creationId="{3283B634-3637-DC51-8713-DBBE8BC7054A}"/>
          </ac:graphicFrameMkLst>
        </pc:graphicFrameChg>
      </pc:sldChg>
      <pc:sldChg chg="addSp delSp modSp add mod">
        <pc:chgData name="Jiang  Modest" userId="240cb9ad-844a-4de1-b68c-111c62d04d3a" providerId="ADAL" clId="{3A502E2F-8BE9-46E6-8FF7-52D75734D4BA}" dt="2024-10-09T09:26:19.786" v="85" actId="1076"/>
        <pc:sldMkLst>
          <pc:docMk/>
          <pc:sldMk cId="3062113418" sldId="325"/>
        </pc:sldMkLst>
        <pc:spChg chg="mod">
          <ac:chgData name="Jiang  Modest" userId="240cb9ad-844a-4de1-b68c-111c62d04d3a" providerId="ADAL" clId="{3A502E2F-8BE9-46E6-8FF7-52D75734D4BA}" dt="2024-10-09T09:19:58.859" v="50" actId="20577"/>
          <ac:spMkLst>
            <pc:docMk/>
            <pc:sldMk cId="3062113418" sldId="325"/>
            <ac:spMk id="2" creationId="{4F432CAA-611F-A405-59E4-5D0DC8509E94}"/>
          </ac:spMkLst>
        </pc:spChg>
        <pc:spChg chg="del">
          <ac:chgData name="Jiang  Modest" userId="240cb9ad-844a-4de1-b68c-111c62d04d3a" providerId="ADAL" clId="{3A502E2F-8BE9-46E6-8FF7-52D75734D4BA}" dt="2024-10-09T09:20:24.335" v="58" actId="478"/>
          <ac:spMkLst>
            <pc:docMk/>
            <pc:sldMk cId="3062113418" sldId="325"/>
            <ac:spMk id="3" creationId="{E7003990-7C4C-67F6-BEAD-FF0A5223DE7F}"/>
          </ac:spMkLst>
        </pc:spChg>
        <pc:spChg chg="del">
          <ac:chgData name="Jiang  Modest" userId="240cb9ad-844a-4de1-b68c-111c62d04d3a" providerId="ADAL" clId="{3A502E2F-8BE9-46E6-8FF7-52D75734D4BA}" dt="2024-10-09T09:20:25.808" v="59" actId="478"/>
          <ac:spMkLst>
            <pc:docMk/>
            <pc:sldMk cId="3062113418" sldId="325"/>
            <ac:spMk id="7" creationId="{DBA1BCE5-2EF1-8893-5536-7F12E5C987BD}"/>
          </ac:spMkLst>
        </pc:spChg>
        <pc:spChg chg="del mod">
          <ac:chgData name="Jiang  Modest" userId="240cb9ad-844a-4de1-b68c-111c62d04d3a" providerId="ADAL" clId="{3A502E2F-8BE9-46E6-8FF7-52D75734D4BA}" dt="2024-10-09T09:20:08.560" v="53" actId="478"/>
          <ac:spMkLst>
            <pc:docMk/>
            <pc:sldMk cId="3062113418" sldId="325"/>
            <ac:spMk id="8" creationId="{FBFE9278-7794-810E-8B87-47A09E6F38CF}"/>
          </ac:spMkLst>
        </pc:spChg>
        <pc:spChg chg="del">
          <ac:chgData name="Jiang  Modest" userId="240cb9ad-844a-4de1-b68c-111c62d04d3a" providerId="ADAL" clId="{3A502E2F-8BE9-46E6-8FF7-52D75734D4BA}" dt="2024-10-09T09:20:22.525" v="57" actId="478"/>
          <ac:spMkLst>
            <pc:docMk/>
            <pc:sldMk cId="3062113418" sldId="325"/>
            <ac:spMk id="10" creationId="{68C1CE7D-1626-4D5B-E02A-D7B214ACD3F7}"/>
          </ac:spMkLst>
        </pc:spChg>
        <pc:spChg chg="del">
          <ac:chgData name="Jiang  Modest" userId="240cb9ad-844a-4de1-b68c-111c62d04d3a" providerId="ADAL" clId="{3A502E2F-8BE9-46E6-8FF7-52D75734D4BA}" dt="2024-10-09T09:20:27.574" v="60" actId="478"/>
          <ac:spMkLst>
            <pc:docMk/>
            <pc:sldMk cId="3062113418" sldId="325"/>
            <ac:spMk id="11" creationId="{405BA840-D079-C774-6EE4-C804767986DC}"/>
          </ac:spMkLst>
        </pc:spChg>
        <pc:spChg chg="del">
          <ac:chgData name="Jiang  Modest" userId="240cb9ad-844a-4de1-b68c-111c62d04d3a" providerId="ADAL" clId="{3A502E2F-8BE9-46E6-8FF7-52D75734D4BA}" dt="2024-10-09T09:20:19.603" v="55" actId="478"/>
          <ac:spMkLst>
            <pc:docMk/>
            <pc:sldMk cId="3062113418" sldId="325"/>
            <ac:spMk id="12" creationId="{0ACFB87A-A3EA-12DF-4CDE-8C7366C2B3BD}"/>
          </ac:spMkLst>
        </pc:spChg>
        <pc:spChg chg="add del mod ord">
          <ac:chgData name="Jiang  Modest" userId="240cb9ad-844a-4de1-b68c-111c62d04d3a" providerId="ADAL" clId="{3A502E2F-8BE9-46E6-8FF7-52D75734D4BA}" dt="2024-10-09T09:26:10.048" v="83"/>
          <ac:spMkLst>
            <pc:docMk/>
            <pc:sldMk cId="3062113418" sldId="325"/>
            <ac:spMk id="14" creationId="{243F2968-C032-307B-0EC4-A4F76C2C9058}"/>
          </ac:spMkLst>
        </pc:spChg>
        <pc:spChg chg="del">
          <ac:chgData name="Jiang  Modest" userId="240cb9ad-844a-4de1-b68c-111c62d04d3a" providerId="ADAL" clId="{3A502E2F-8BE9-46E6-8FF7-52D75734D4BA}" dt="2024-10-09T09:20:21.232" v="56" actId="478"/>
          <ac:spMkLst>
            <pc:docMk/>
            <pc:sldMk cId="3062113418" sldId="325"/>
            <ac:spMk id="16" creationId="{350915D7-DEC2-154A-5AC3-B7AE3C9D2799}"/>
          </ac:spMkLst>
        </pc:spChg>
        <pc:spChg chg="del">
          <ac:chgData name="Jiang  Modest" userId="240cb9ad-844a-4de1-b68c-111c62d04d3a" providerId="ADAL" clId="{3A502E2F-8BE9-46E6-8FF7-52D75734D4BA}" dt="2024-10-09T09:20:29.111" v="61" actId="478"/>
          <ac:spMkLst>
            <pc:docMk/>
            <pc:sldMk cId="3062113418" sldId="325"/>
            <ac:spMk id="17" creationId="{EF3EC308-1BC5-AFAE-75D9-A2D0ABADFAA0}"/>
          </ac:spMkLst>
        </pc:spChg>
        <pc:graphicFrameChg chg="add mod">
          <ac:chgData name="Jiang  Modest" userId="240cb9ad-844a-4de1-b68c-111c62d04d3a" providerId="ADAL" clId="{3A502E2F-8BE9-46E6-8FF7-52D75734D4BA}" dt="2024-10-09T09:26:03.061" v="82"/>
          <ac:graphicFrameMkLst>
            <pc:docMk/>
            <pc:sldMk cId="3062113418" sldId="325"/>
            <ac:graphicFrameMk id="3" creationId="{8A5CC25B-2DBF-0F0F-FC78-D74372930739}"/>
          </ac:graphicFrameMkLst>
        </pc:graphicFrameChg>
        <pc:graphicFrameChg chg="add mod modGraphic">
          <ac:chgData name="Jiang  Modest" userId="240cb9ad-844a-4de1-b68c-111c62d04d3a" providerId="ADAL" clId="{3A502E2F-8BE9-46E6-8FF7-52D75734D4BA}" dt="2024-10-09T09:26:19.786" v="85" actId="1076"/>
          <ac:graphicFrameMkLst>
            <pc:docMk/>
            <pc:sldMk cId="3062113418" sldId="325"/>
            <ac:graphicFrameMk id="7" creationId="{6EBC650D-C862-391B-0008-05261DFD909F}"/>
          </ac:graphicFrameMkLst>
        </pc:graphicFrameChg>
        <pc:graphicFrameChg chg="add del mod">
          <ac:chgData name="Jiang  Modest" userId="240cb9ad-844a-4de1-b68c-111c62d04d3a" providerId="ADAL" clId="{3A502E2F-8BE9-46E6-8FF7-52D75734D4BA}" dt="2024-10-09T09:26:00.094" v="80" actId="478"/>
          <ac:graphicFrameMkLst>
            <pc:docMk/>
            <pc:sldMk cId="3062113418" sldId="325"/>
            <ac:graphicFrameMk id="15" creationId="{2DE7BD58-42B6-39AF-DD21-5D246E12CADA}"/>
          </ac:graphicFrameMkLst>
        </pc:graphicFrameChg>
        <pc:picChg chg="del">
          <ac:chgData name="Jiang  Modest" userId="240cb9ad-844a-4de1-b68c-111c62d04d3a" providerId="ADAL" clId="{3A502E2F-8BE9-46E6-8FF7-52D75734D4BA}" dt="2024-10-09T09:20:00.635" v="51" actId="478"/>
          <ac:picMkLst>
            <pc:docMk/>
            <pc:sldMk cId="3062113418" sldId="325"/>
            <ac:picMk id="9" creationId="{EE9E74B3-E3DF-FEDC-778F-4BBA5C783905}"/>
          </ac:picMkLst>
        </pc:picChg>
      </pc:sldChg>
      <pc:sldChg chg="add del">
        <pc:chgData name="Jiang  Modest" userId="240cb9ad-844a-4de1-b68c-111c62d04d3a" providerId="ADAL" clId="{3A502E2F-8BE9-46E6-8FF7-52D75734D4BA}" dt="2024-10-09T09:20:31.664" v="63"/>
        <pc:sldMkLst>
          <pc:docMk/>
          <pc:sldMk cId="1603722543" sldId="326"/>
        </pc:sldMkLst>
      </pc:sldChg>
      <pc:sldChg chg="addSp delSp modSp add mod">
        <pc:chgData name="Jiang  Modest" userId="240cb9ad-844a-4de1-b68c-111c62d04d3a" providerId="ADAL" clId="{3A502E2F-8BE9-46E6-8FF7-52D75734D4BA}" dt="2024-10-09T09:26:51.803" v="91" actId="1076"/>
        <pc:sldMkLst>
          <pc:docMk/>
          <pc:sldMk cId="3947614850" sldId="326"/>
        </pc:sldMkLst>
        <pc:spChg chg="mod">
          <ac:chgData name="Jiang  Modest" userId="240cb9ad-844a-4de1-b68c-111c62d04d3a" providerId="ADAL" clId="{3A502E2F-8BE9-46E6-8FF7-52D75734D4BA}" dt="2024-10-09T09:20:36.527" v="68" actId="20577"/>
          <ac:spMkLst>
            <pc:docMk/>
            <pc:sldMk cId="3947614850" sldId="326"/>
            <ac:spMk id="2" creationId="{7C4C9B0F-79B4-F9A7-2442-4511104172BA}"/>
          </ac:spMkLst>
        </pc:spChg>
        <pc:spChg chg="add del mod">
          <ac:chgData name="Jiang  Modest" userId="240cb9ad-844a-4de1-b68c-111c62d04d3a" providerId="ADAL" clId="{3A502E2F-8BE9-46E6-8FF7-52D75734D4BA}" dt="2024-10-09T09:26:30.808" v="87"/>
          <ac:spMkLst>
            <pc:docMk/>
            <pc:sldMk cId="3947614850" sldId="326"/>
            <ac:spMk id="8" creationId="{3C9C9FB9-E9EA-1536-5007-5EFE97145FE3}"/>
          </ac:spMkLst>
        </pc:spChg>
        <pc:spChg chg="del">
          <ac:chgData name="Jiang  Modest" userId="240cb9ad-844a-4de1-b68c-111c62d04d3a" providerId="ADAL" clId="{3A502E2F-8BE9-46E6-8FF7-52D75734D4BA}" dt="2024-10-09T09:21:06.207" v="74"/>
          <ac:spMkLst>
            <pc:docMk/>
            <pc:sldMk cId="3947614850" sldId="326"/>
            <ac:spMk id="14" creationId="{303B5793-F0D7-00F7-73CA-6F3B3A2AEDC3}"/>
          </ac:spMkLst>
        </pc:spChg>
        <pc:graphicFrameChg chg="add del mod">
          <ac:chgData name="Jiang  Modest" userId="240cb9ad-844a-4de1-b68c-111c62d04d3a" providerId="ADAL" clId="{3A502E2F-8BE9-46E6-8FF7-52D75734D4BA}" dt="2024-10-09T09:26:30.383" v="86" actId="478"/>
          <ac:graphicFrameMkLst>
            <pc:docMk/>
            <pc:sldMk cId="3947614850" sldId="326"/>
            <ac:graphicFrameMk id="3" creationId="{95603C68-9988-9B24-375E-07418919D106}"/>
          </ac:graphicFrameMkLst>
        </pc:graphicFrameChg>
        <pc:graphicFrameChg chg="add mod modGraphic">
          <ac:chgData name="Jiang  Modest" userId="240cb9ad-844a-4de1-b68c-111c62d04d3a" providerId="ADAL" clId="{3A502E2F-8BE9-46E6-8FF7-52D75734D4BA}" dt="2024-10-09T09:26:51.803" v="91" actId="1076"/>
          <ac:graphicFrameMkLst>
            <pc:docMk/>
            <pc:sldMk cId="3947614850" sldId="326"/>
            <ac:graphicFrameMk id="9" creationId="{5BA27F1B-E3CC-CF2B-7135-913D6082FC64}"/>
          </ac:graphicFrameMkLst>
        </pc:graphicFrameChg>
      </pc:sldChg>
      <pc:sldChg chg="add del">
        <pc:chgData name="Jiang  Modest" userId="240cb9ad-844a-4de1-b68c-111c62d04d3a" providerId="ADAL" clId="{3A502E2F-8BE9-46E6-8FF7-52D75734D4BA}" dt="2024-10-09T09:20:43.682" v="70"/>
        <pc:sldMkLst>
          <pc:docMk/>
          <pc:sldMk cId="553389433" sldId="327"/>
        </pc:sldMkLst>
      </pc:sldChg>
    </pc:docChg>
  </pc:docChgLst>
  <pc:docChgLst>
    <pc:chgData name="Jiang  Modest" userId="240cb9ad-844a-4de1-b68c-111c62d04d3a" providerId="ADAL" clId="{84FB7821-1F41-4D54-8316-8C84E6830A5D}"/>
    <pc:docChg chg="modSld">
      <pc:chgData name="Jiang  Modest" userId="240cb9ad-844a-4de1-b68c-111c62d04d3a" providerId="ADAL" clId="{84FB7821-1F41-4D54-8316-8C84E6830A5D}" dt="2024-09-10T18:05:58.304" v="18" actId="207"/>
      <pc:docMkLst>
        <pc:docMk/>
      </pc:docMkLst>
      <pc:sldChg chg="modSp mod">
        <pc:chgData name="Jiang  Modest" userId="240cb9ad-844a-4de1-b68c-111c62d04d3a" providerId="ADAL" clId="{84FB7821-1F41-4D54-8316-8C84E6830A5D}" dt="2024-09-10T18:05:58.304" v="18" actId="207"/>
        <pc:sldMkLst>
          <pc:docMk/>
          <pc:sldMk cId="3865476298" sldId="313"/>
        </pc:sldMkLst>
        <pc:spChg chg="mod">
          <ac:chgData name="Jiang  Modest" userId="240cb9ad-844a-4de1-b68c-111c62d04d3a" providerId="ADAL" clId="{84FB7821-1F41-4D54-8316-8C84E6830A5D}" dt="2024-09-10T18:05:55.498" v="17" actId="207"/>
          <ac:spMkLst>
            <pc:docMk/>
            <pc:sldMk cId="3865476298" sldId="313"/>
            <ac:spMk id="3" creationId="{AC1FB292-90C1-439C-8480-EB4116CF2374}"/>
          </ac:spMkLst>
        </pc:spChg>
        <pc:spChg chg="mod">
          <ac:chgData name="Jiang  Modest" userId="240cb9ad-844a-4de1-b68c-111c62d04d3a" providerId="ADAL" clId="{84FB7821-1F41-4D54-8316-8C84E6830A5D}" dt="2024-09-10T18:05:58.304" v="18" actId="207"/>
          <ac:spMkLst>
            <pc:docMk/>
            <pc:sldMk cId="3865476298" sldId="313"/>
            <ac:spMk id="6" creationId="{4171C1F6-869F-40B1-8975-92FF2042F4CD}"/>
          </ac:spMkLst>
        </pc:spChg>
      </pc:sldChg>
    </pc:docChg>
  </pc:docChgLst>
  <pc:docChgLst>
    <pc:chgData name="Jiang  Modest" userId="240cb9ad-844a-4de1-b68c-111c62d04d3a" providerId="ADAL" clId="{419C4044-E668-4A16-B9AD-B3AF91570B73}"/>
    <pc:docChg chg="undo custSel addSld delSld modSld sldOrd">
      <pc:chgData name="Jiang  Modest" userId="240cb9ad-844a-4de1-b68c-111c62d04d3a" providerId="ADAL" clId="{419C4044-E668-4A16-B9AD-B3AF91570B73}" dt="2024-10-08T10:30:28.282" v="541" actId="1076"/>
      <pc:docMkLst>
        <pc:docMk/>
      </pc:docMkLst>
      <pc:sldChg chg="addSp delSp modSp mod">
        <pc:chgData name="Jiang  Modest" userId="240cb9ad-844a-4de1-b68c-111c62d04d3a" providerId="ADAL" clId="{419C4044-E668-4A16-B9AD-B3AF91570B73}" dt="2024-10-06T09:04:54.900" v="38" actId="1076"/>
        <pc:sldMkLst>
          <pc:docMk/>
          <pc:sldMk cId="3784418266" sldId="278"/>
        </pc:sldMkLst>
        <pc:spChg chg="mod">
          <ac:chgData name="Jiang  Modest" userId="240cb9ad-844a-4de1-b68c-111c62d04d3a" providerId="ADAL" clId="{419C4044-E668-4A16-B9AD-B3AF91570B73}" dt="2024-10-06T09:03:59.499" v="31" actId="20577"/>
          <ac:spMkLst>
            <pc:docMk/>
            <pc:sldMk cId="3784418266" sldId="278"/>
            <ac:spMk id="2" creationId="{B2FE22A1-56F7-4FF9-8A90-D307E67331DC}"/>
          </ac:spMkLst>
        </pc:spChg>
        <pc:spChg chg="del">
          <ac:chgData name="Jiang  Modest" userId="240cb9ad-844a-4de1-b68c-111c62d04d3a" providerId="ADAL" clId="{419C4044-E668-4A16-B9AD-B3AF91570B73}" dt="2024-10-06T09:04:02.975" v="32" actId="478"/>
          <ac:spMkLst>
            <pc:docMk/>
            <pc:sldMk cId="3784418266" sldId="278"/>
            <ac:spMk id="3" creationId="{56BD7DC3-17C3-4B09-9D8E-F143A82B205E}"/>
          </ac:spMkLst>
        </pc:spChg>
        <pc:spChg chg="add del mod">
          <ac:chgData name="Jiang  Modest" userId="240cb9ad-844a-4de1-b68c-111c62d04d3a" providerId="ADAL" clId="{419C4044-E668-4A16-B9AD-B3AF91570B73}" dt="2024-10-06T09:04:29.361" v="33" actId="931"/>
          <ac:spMkLst>
            <pc:docMk/>
            <pc:sldMk cId="3784418266" sldId="278"/>
            <ac:spMk id="8" creationId="{659FAFAD-7B29-E89E-512F-4B82D8A72D59}"/>
          </ac:spMkLst>
        </pc:spChg>
        <pc:picChg chg="add mod">
          <ac:chgData name="Jiang  Modest" userId="240cb9ad-844a-4de1-b68c-111c62d04d3a" providerId="ADAL" clId="{419C4044-E668-4A16-B9AD-B3AF91570B73}" dt="2024-10-06T09:04:54.900" v="38" actId="1076"/>
          <ac:picMkLst>
            <pc:docMk/>
            <pc:sldMk cId="3784418266" sldId="278"/>
            <ac:picMk id="10" creationId="{5DFBE14F-D014-CFB7-053C-DB655E1C33F7}"/>
          </ac:picMkLst>
        </pc:picChg>
      </pc:sldChg>
      <pc:sldChg chg="del">
        <pc:chgData name="Jiang  Modest" userId="240cb9ad-844a-4de1-b68c-111c62d04d3a" providerId="ADAL" clId="{419C4044-E668-4A16-B9AD-B3AF91570B73}" dt="2024-10-06T10:03:45.724" v="164" actId="47"/>
        <pc:sldMkLst>
          <pc:docMk/>
          <pc:sldMk cId="3473055025" sldId="279"/>
        </pc:sldMkLst>
      </pc:sldChg>
      <pc:sldChg chg="addSp delSp modSp del mod">
        <pc:chgData name="Jiang  Modest" userId="240cb9ad-844a-4de1-b68c-111c62d04d3a" providerId="ADAL" clId="{419C4044-E668-4A16-B9AD-B3AF91570B73}" dt="2024-10-06T10:03:47.752" v="165" actId="47"/>
        <pc:sldMkLst>
          <pc:docMk/>
          <pc:sldMk cId="20248964" sldId="299"/>
        </pc:sldMkLst>
        <pc:spChg chg="mod">
          <ac:chgData name="Jiang  Modest" userId="240cb9ad-844a-4de1-b68c-111c62d04d3a" providerId="ADAL" clId="{419C4044-E668-4A16-B9AD-B3AF91570B73}" dt="2024-10-06T09:06:28.955" v="54" actId="20577"/>
          <ac:spMkLst>
            <pc:docMk/>
            <pc:sldMk cId="20248964" sldId="299"/>
            <ac:spMk id="2" creationId="{B2FE22A1-56F7-4FF9-8A90-D307E67331DC}"/>
          </ac:spMkLst>
        </pc:spChg>
        <pc:spChg chg="add mod">
          <ac:chgData name="Jiang  Modest" userId="240cb9ad-844a-4de1-b68c-111c62d04d3a" providerId="ADAL" clId="{419C4044-E668-4A16-B9AD-B3AF91570B73}" dt="2024-10-06T09:08:51.334" v="163" actId="20577"/>
          <ac:spMkLst>
            <pc:docMk/>
            <pc:sldMk cId="20248964" sldId="299"/>
            <ac:spMk id="5" creationId="{D36D98F0-E8F9-EDE1-B85B-E7D3ABD63883}"/>
          </ac:spMkLst>
        </pc:spChg>
        <pc:spChg chg="del">
          <ac:chgData name="Jiang  Modest" userId="240cb9ad-844a-4de1-b68c-111c62d04d3a" providerId="ADAL" clId="{419C4044-E668-4A16-B9AD-B3AF91570B73}" dt="2024-10-06T09:06:31.596" v="55" actId="478"/>
          <ac:spMkLst>
            <pc:docMk/>
            <pc:sldMk cId="20248964" sldId="299"/>
            <ac:spMk id="8" creationId="{296E9214-C651-4481-B81C-439C61D7E1FA}"/>
          </ac:spMkLst>
        </pc:spChg>
      </pc:sldChg>
      <pc:sldChg chg="modSp mod">
        <pc:chgData name="Jiang  Modest" userId="240cb9ad-844a-4de1-b68c-111c62d04d3a" providerId="ADAL" clId="{419C4044-E668-4A16-B9AD-B3AF91570B73}" dt="2024-10-08T10:14:01.988" v="398" actId="20577"/>
        <pc:sldMkLst>
          <pc:docMk/>
          <pc:sldMk cId="3865476298" sldId="313"/>
        </pc:sldMkLst>
        <pc:spChg chg="mod">
          <ac:chgData name="Jiang  Modest" userId="240cb9ad-844a-4de1-b68c-111c62d04d3a" providerId="ADAL" clId="{419C4044-E668-4A16-B9AD-B3AF91570B73}" dt="2024-10-08T10:14:01.988" v="398" actId="20577"/>
          <ac:spMkLst>
            <pc:docMk/>
            <pc:sldMk cId="3865476298" sldId="313"/>
            <ac:spMk id="3" creationId="{AC1FB292-90C1-439C-8480-EB4116CF2374}"/>
          </ac:spMkLst>
        </pc:spChg>
        <pc:spChg chg="mod">
          <ac:chgData name="Jiang  Modest" userId="240cb9ad-844a-4de1-b68c-111c62d04d3a" providerId="ADAL" clId="{419C4044-E668-4A16-B9AD-B3AF91570B73}" dt="2024-10-06T09:03:41.999" v="15" actId="20577"/>
          <ac:spMkLst>
            <pc:docMk/>
            <pc:sldMk cId="3865476298" sldId="313"/>
            <ac:spMk id="6" creationId="{4171C1F6-869F-40B1-8975-92FF2042F4CD}"/>
          </ac:spMkLst>
        </pc:spChg>
      </pc:sldChg>
      <pc:sldChg chg="modSp add mod">
        <pc:chgData name="Jiang  Modest" userId="240cb9ad-844a-4de1-b68c-111c62d04d3a" providerId="ADAL" clId="{419C4044-E668-4A16-B9AD-B3AF91570B73}" dt="2024-10-06T10:12:51.332" v="207" actId="14826"/>
        <pc:sldMkLst>
          <pc:docMk/>
          <pc:sldMk cId="1061599645" sldId="314"/>
        </pc:sldMkLst>
        <pc:spChg chg="mod">
          <ac:chgData name="Jiang  Modest" userId="240cb9ad-844a-4de1-b68c-111c62d04d3a" providerId="ADAL" clId="{419C4044-E668-4A16-B9AD-B3AF91570B73}" dt="2024-10-06T10:03:57.449" v="176" actId="20577"/>
          <ac:spMkLst>
            <pc:docMk/>
            <pc:sldMk cId="1061599645" sldId="314"/>
            <ac:spMk id="2" creationId="{B2FE22A1-56F7-4FF9-8A90-D307E67331DC}"/>
          </ac:spMkLst>
        </pc:spChg>
        <pc:picChg chg="mod">
          <ac:chgData name="Jiang  Modest" userId="240cb9ad-844a-4de1-b68c-111c62d04d3a" providerId="ADAL" clId="{419C4044-E668-4A16-B9AD-B3AF91570B73}" dt="2024-10-06T10:12:51.332" v="207" actId="14826"/>
          <ac:picMkLst>
            <pc:docMk/>
            <pc:sldMk cId="1061599645" sldId="314"/>
            <ac:picMk id="10" creationId="{5DFBE14F-D014-CFB7-053C-DB655E1C33F7}"/>
          </ac:picMkLst>
        </pc:picChg>
      </pc:sldChg>
      <pc:sldChg chg="modSp add mod">
        <pc:chgData name="Jiang  Modest" userId="240cb9ad-844a-4de1-b68c-111c62d04d3a" providerId="ADAL" clId="{419C4044-E668-4A16-B9AD-B3AF91570B73}" dt="2024-10-08T10:25:24.747" v="466" actId="14826"/>
        <pc:sldMkLst>
          <pc:docMk/>
          <pc:sldMk cId="1884921007" sldId="315"/>
        </pc:sldMkLst>
        <pc:spChg chg="mod">
          <ac:chgData name="Jiang  Modest" userId="240cb9ad-844a-4de1-b68c-111c62d04d3a" providerId="ADAL" clId="{419C4044-E668-4A16-B9AD-B3AF91570B73}" dt="2024-10-06T10:04:07.456" v="191" actId="20577"/>
          <ac:spMkLst>
            <pc:docMk/>
            <pc:sldMk cId="1884921007" sldId="315"/>
            <ac:spMk id="2" creationId="{B2FE22A1-56F7-4FF9-8A90-D307E67331DC}"/>
          </ac:spMkLst>
        </pc:spChg>
        <pc:picChg chg="mod">
          <ac:chgData name="Jiang  Modest" userId="240cb9ad-844a-4de1-b68c-111c62d04d3a" providerId="ADAL" clId="{419C4044-E668-4A16-B9AD-B3AF91570B73}" dt="2024-10-08T10:25:24.747" v="466" actId="14826"/>
          <ac:picMkLst>
            <pc:docMk/>
            <pc:sldMk cId="1884921007" sldId="315"/>
            <ac:picMk id="10" creationId="{5DFBE14F-D014-CFB7-053C-DB655E1C33F7}"/>
          </ac:picMkLst>
        </pc:picChg>
      </pc:sldChg>
      <pc:sldChg chg="modSp add mod ord">
        <pc:chgData name="Jiang  Modest" userId="240cb9ad-844a-4de1-b68c-111c62d04d3a" providerId="ADAL" clId="{419C4044-E668-4A16-B9AD-B3AF91570B73}" dt="2024-10-08T10:25:16.093" v="465" actId="14826"/>
        <pc:sldMkLst>
          <pc:docMk/>
          <pc:sldMk cId="3317540228" sldId="316"/>
        </pc:sldMkLst>
        <pc:spChg chg="mod">
          <ac:chgData name="Jiang  Modest" userId="240cb9ad-844a-4de1-b68c-111c62d04d3a" providerId="ADAL" clId="{419C4044-E668-4A16-B9AD-B3AF91570B73}" dt="2024-10-06T10:04:13.454" v="206" actId="20577"/>
          <ac:spMkLst>
            <pc:docMk/>
            <pc:sldMk cId="3317540228" sldId="316"/>
            <ac:spMk id="2" creationId="{B2FE22A1-56F7-4FF9-8A90-D307E67331DC}"/>
          </ac:spMkLst>
        </pc:spChg>
        <pc:picChg chg="mod">
          <ac:chgData name="Jiang  Modest" userId="240cb9ad-844a-4de1-b68c-111c62d04d3a" providerId="ADAL" clId="{419C4044-E668-4A16-B9AD-B3AF91570B73}" dt="2024-10-08T10:25:16.093" v="465" actId="14826"/>
          <ac:picMkLst>
            <pc:docMk/>
            <pc:sldMk cId="3317540228" sldId="316"/>
            <ac:picMk id="10" creationId="{5DFBE14F-D014-CFB7-053C-DB655E1C33F7}"/>
          </ac:picMkLst>
        </pc:picChg>
      </pc:sldChg>
      <pc:sldChg chg="addSp delSp modSp add mod">
        <pc:chgData name="Jiang  Modest" userId="240cb9ad-844a-4de1-b68c-111c62d04d3a" providerId="ADAL" clId="{419C4044-E668-4A16-B9AD-B3AF91570B73}" dt="2024-10-08T10:28:21.765" v="482" actId="20577"/>
        <pc:sldMkLst>
          <pc:docMk/>
          <pc:sldMk cId="4005371225" sldId="317"/>
        </pc:sldMkLst>
        <pc:spChg chg="mod">
          <ac:chgData name="Jiang  Modest" userId="240cb9ad-844a-4de1-b68c-111c62d04d3a" providerId="ADAL" clId="{419C4044-E668-4A16-B9AD-B3AF91570B73}" dt="2024-10-07T19:07:22.130" v="278" actId="20577"/>
          <ac:spMkLst>
            <pc:docMk/>
            <pc:sldMk cId="4005371225" sldId="317"/>
            <ac:spMk id="2" creationId="{B2FE22A1-56F7-4FF9-8A90-D307E67331DC}"/>
          </ac:spMkLst>
        </pc:spChg>
        <pc:spChg chg="add mod">
          <ac:chgData name="Jiang  Modest" userId="240cb9ad-844a-4de1-b68c-111c62d04d3a" providerId="ADAL" clId="{419C4044-E668-4A16-B9AD-B3AF91570B73}" dt="2024-10-08T10:27:59.985" v="472" actId="13926"/>
          <ac:spMkLst>
            <pc:docMk/>
            <pc:sldMk cId="4005371225" sldId="317"/>
            <ac:spMk id="3" creationId="{670FB731-2139-D472-7B6A-E9DF72D64923}"/>
          </ac:spMkLst>
        </pc:spChg>
        <pc:spChg chg="add mod">
          <ac:chgData name="Jiang  Modest" userId="240cb9ad-844a-4de1-b68c-111c62d04d3a" providerId="ADAL" clId="{419C4044-E668-4A16-B9AD-B3AF91570B73}" dt="2024-10-08T10:28:12.221" v="478" actId="20577"/>
          <ac:spMkLst>
            <pc:docMk/>
            <pc:sldMk cId="4005371225" sldId="317"/>
            <ac:spMk id="7" creationId="{8566F444-9C57-5FEF-B1C5-5D829682209D}"/>
          </ac:spMkLst>
        </pc:spChg>
        <pc:spChg chg="add del mod">
          <ac:chgData name="Jiang  Modest" userId="240cb9ad-844a-4de1-b68c-111c62d04d3a" providerId="ADAL" clId="{419C4044-E668-4A16-B9AD-B3AF91570B73}" dt="2024-10-07T19:03:47.655" v="216" actId="931"/>
          <ac:spMkLst>
            <pc:docMk/>
            <pc:sldMk cId="4005371225" sldId="317"/>
            <ac:spMk id="7" creationId="{8D7625D9-D51F-5A48-EA6E-497FB093498E}"/>
          </ac:spMkLst>
        </pc:spChg>
        <pc:spChg chg="add mod">
          <ac:chgData name="Jiang  Modest" userId="240cb9ad-844a-4de1-b68c-111c62d04d3a" providerId="ADAL" clId="{419C4044-E668-4A16-B9AD-B3AF91570B73}" dt="2024-10-08T10:28:21.765" v="482" actId="20577"/>
          <ac:spMkLst>
            <pc:docMk/>
            <pc:sldMk cId="4005371225" sldId="317"/>
            <ac:spMk id="8" creationId="{4B6EDC85-8EE0-50A0-B33B-202CCE3204F8}"/>
          </ac:spMkLst>
        </pc:spChg>
        <pc:spChg chg="add mod">
          <ac:chgData name="Jiang  Modest" userId="240cb9ad-844a-4de1-b68c-111c62d04d3a" providerId="ADAL" clId="{419C4044-E668-4A16-B9AD-B3AF91570B73}" dt="2024-10-07T19:06:35.468" v="266" actId="1076"/>
          <ac:spMkLst>
            <pc:docMk/>
            <pc:sldMk cId="4005371225" sldId="317"/>
            <ac:spMk id="11" creationId="{9B05D7BB-19E0-B71F-CCD7-468D80907F42}"/>
          </ac:spMkLst>
        </pc:spChg>
        <pc:spChg chg="add mod">
          <ac:chgData name="Jiang  Modest" userId="240cb9ad-844a-4de1-b68c-111c62d04d3a" providerId="ADAL" clId="{419C4044-E668-4A16-B9AD-B3AF91570B73}" dt="2024-10-07T19:06:35.468" v="266" actId="1076"/>
          <ac:spMkLst>
            <pc:docMk/>
            <pc:sldMk cId="4005371225" sldId="317"/>
            <ac:spMk id="12" creationId="{1E31C168-E6A8-DD76-327D-7191569BBE47}"/>
          </ac:spMkLst>
        </pc:spChg>
        <pc:spChg chg="add mod">
          <ac:chgData name="Jiang  Modest" userId="240cb9ad-844a-4de1-b68c-111c62d04d3a" providerId="ADAL" clId="{419C4044-E668-4A16-B9AD-B3AF91570B73}" dt="2024-10-07T19:06:35.468" v="266" actId="1076"/>
          <ac:spMkLst>
            <pc:docMk/>
            <pc:sldMk cId="4005371225" sldId="317"/>
            <ac:spMk id="13" creationId="{880408BA-8393-8CF6-21AF-47031F9DB714}"/>
          </ac:spMkLst>
        </pc:spChg>
        <pc:spChg chg="add mod">
          <ac:chgData name="Jiang  Modest" userId="240cb9ad-844a-4de1-b68c-111c62d04d3a" providerId="ADAL" clId="{419C4044-E668-4A16-B9AD-B3AF91570B73}" dt="2024-10-07T19:06:35.468" v="266" actId="1076"/>
          <ac:spMkLst>
            <pc:docMk/>
            <pc:sldMk cId="4005371225" sldId="317"/>
            <ac:spMk id="14" creationId="{0918D478-7E46-3B4D-309B-64D17E21BAA2}"/>
          </ac:spMkLst>
        </pc:spChg>
        <pc:spChg chg="add mod">
          <ac:chgData name="Jiang  Modest" userId="240cb9ad-844a-4de1-b68c-111c62d04d3a" providerId="ADAL" clId="{419C4044-E668-4A16-B9AD-B3AF91570B73}" dt="2024-10-07T19:06:35.468" v="266" actId="1076"/>
          <ac:spMkLst>
            <pc:docMk/>
            <pc:sldMk cId="4005371225" sldId="317"/>
            <ac:spMk id="15" creationId="{4657DBF6-0440-7293-735C-DD53114D97B6}"/>
          </ac:spMkLst>
        </pc:spChg>
        <pc:spChg chg="add mod">
          <ac:chgData name="Jiang  Modest" userId="240cb9ad-844a-4de1-b68c-111c62d04d3a" providerId="ADAL" clId="{419C4044-E668-4A16-B9AD-B3AF91570B73}" dt="2024-10-07T19:06:35.468" v="266" actId="1076"/>
          <ac:spMkLst>
            <pc:docMk/>
            <pc:sldMk cId="4005371225" sldId="317"/>
            <ac:spMk id="16" creationId="{0BA8081D-28D2-3666-4D00-B7E2C439741E}"/>
          </ac:spMkLst>
        </pc:spChg>
        <pc:spChg chg="add mod">
          <ac:chgData name="Jiang  Modest" userId="240cb9ad-844a-4de1-b68c-111c62d04d3a" providerId="ADAL" clId="{419C4044-E668-4A16-B9AD-B3AF91570B73}" dt="2024-10-07T19:06:35.468" v="266" actId="1076"/>
          <ac:spMkLst>
            <pc:docMk/>
            <pc:sldMk cId="4005371225" sldId="317"/>
            <ac:spMk id="17" creationId="{0F1ED3D0-B03B-03F2-8A2B-5117DFE7CA5D}"/>
          </ac:spMkLst>
        </pc:spChg>
        <pc:picChg chg="add mod">
          <ac:chgData name="Jiang  Modest" userId="240cb9ad-844a-4de1-b68c-111c62d04d3a" providerId="ADAL" clId="{419C4044-E668-4A16-B9AD-B3AF91570B73}" dt="2024-10-07T19:15:08.283" v="374" actId="1076"/>
          <ac:picMkLst>
            <pc:docMk/>
            <pc:sldMk cId="4005371225" sldId="317"/>
            <ac:picMk id="9" creationId="{D8C2609C-8940-8FB0-592E-C13740E96CBD}"/>
          </ac:picMkLst>
        </pc:picChg>
        <pc:picChg chg="del">
          <ac:chgData name="Jiang  Modest" userId="240cb9ad-844a-4de1-b68c-111c62d04d3a" providerId="ADAL" clId="{419C4044-E668-4A16-B9AD-B3AF91570B73}" dt="2024-10-07T19:03:29.293" v="215" actId="478"/>
          <ac:picMkLst>
            <pc:docMk/>
            <pc:sldMk cId="4005371225" sldId="317"/>
            <ac:picMk id="10" creationId="{5DFBE14F-D014-CFB7-053C-DB655E1C33F7}"/>
          </ac:picMkLst>
        </pc:picChg>
        <pc:picChg chg="add mod">
          <ac:chgData name="Jiang  Modest" userId="240cb9ad-844a-4de1-b68c-111c62d04d3a" providerId="ADAL" clId="{419C4044-E668-4A16-B9AD-B3AF91570B73}" dt="2024-10-07T19:06:35.119" v="265"/>
          <ac:picMkLst>
            <pc:docMk/>
            <pc:sldMk cId="4005371225" sldId="317"/>
            <ac:picMk id="18" creationId="{104ADF86-2C1F-414D-1B6D-27D29A83DC85}"/>
          </ac:picMkLst>
        </pc:picChg>
      </pc:sldChg>
      <pc:sldChg chg="addSp delSp modSp add mod">
        <pc:chgData name="Jiang  Modest" userId="240cb9ad-844a-4de1-b68c-111c62d04d3a" providerId="ADAL" clId="{419C4044-E668-4A16-B9AD-B3AF91570B73}" dt="2024-10-08T10:28:40.365" v="490" actId="20577"/>
        <pc:sldMkLst>
          <pc:docMk/>
          <pc:sldMk cId="2070507444" sldId="318"/>
        </pc:sldMkLst>
        <pc:spChg chg="mod">
          <ac:chgData name="Jiang  Modest" userId="240cb9ad-844a-4de1-b68c-111c62d04d3a" providerId="ADAL" clId="{419C4044-E668-4A16-B9AD-B3AF91570B73}" dt="2024-10-07T19:09:57.227" v="289" actId="20577"/>
          <ac:spMkLst>
            <pc:docMk/>
            <pc:sldMk cId="2070507444" sldId="318"/>
            <ac:spMk id="2" creationId="{B2FE22A1-56F7-4FF9-8A90-D307E67331DC}"/>
          </ac:spMkLst>
        </pc:spChg>
        <pc:spChg chg="add mod">
          <ac:chgData name="Jiang  Modest" userId="240cb9ad-844a-4de1-b68c-111c62d04d3a" providerId="ADAL" clId="{419C4044-E668-4A16-B9AD-B3AF91570B73}" dt="2024-10-08T10:28:33.116" v="486" actId="20577"/>
          <ac:spMkLst>
            <pc:docMk/>
            <pc:sldMk cId="2070507444" sldId="318"/>
            <ac:spMk id="3" creationId="{86E642B7-A77D-C291-8893-A690D7AE4EE9}"/>
          </ac:spMkLst>
        </pc:spChg>
        <pc:spChg chg="add mod">
          <ac:chgData name="Jiang  Modest" userId="240cb9ad-844a-4de1-b68c-111c62d04d3a" providerId="ADAL" clId="{419C4044-E668-4A16-B9AD-B3AF91570B73}" dt="2024-10-08T10:28:40.365" v="490" actId="20577"/>
          <ac:spMkLst>
            <pc:docMk/>
            <pc:sldMk cId="2070507444" sldId="318"/>
            <ac:spMk id="7" creationId="{62ADB8C8-BEF5-7F17-6EBB-FE9455E02613}"/>
          </ac:spMkLst>
        </pc:spChg>
        <pc:spChg chg="add del mod">
          <ac:chgData name="Jiang  Modest" userId="240cb9ad-844a-4de1-b68c-111c62d04d3a" providerId="ADAL" clId="{419C4044-E668-4A16-B9AD-B3AF91570B73}" dt="2024-10-07T19:10:16.451" v="293" actId="931"/>
          <ac:spMkLst>
            <pc:docMk/>
            <pc:sldMk cId="2070507444" sldId="318"/>
            <ac:spMk id="7" creationId="{8685E9C2-3C3E-7F79-E088-35AC281642C4}"/>
          </ac:spMkLst>
        </pc:spChg>
        <pc:spChg chg="mod">
          <ac:chgData name="Jiang  Modest" userId="240cb9ad-844a-4de1-b68c-111c62d04d3a" providerId="ADAL" clId="{419C4044-E668-4A16-B9AD-B3AF91570B73}" dt="2024-10-07T19:11:06.787" v="303" actId="20577"/>
          <ac:spMkLst>
            <pc:docMk/>
            <pc:sldMk cId="2070507444" sldId="318"/>
            <ac:spMk id="11" creationId="{9B05D7BB-19E0-B71F-CCD7-468D80907F42}"/>
          </ac:spMkLst>
        </pc:spChg>
        <pc:spChg chg="del">
          <ac:chgData name="Jiang  Modest" userId="240cb9ad-844a-4de1-b68c-111c62d04d3a" providerId="ADAL" clId="{419C4044-E668-4A16-B9AD-B3AF91570B73}" dt="2024-10-07T19:11:22.602" v="313" actId="478"/>
          <ac:spMkLst>
            <pc:docMk/>
            <pc:sldMk cId="2070507444" sldId="318"/>
            <ac:spMk id="12" creationId="{1E31C168-E6A8-DD76-327D-7191569BBE47}"/>
          </ac:spMkLst>
        </pc:spChg>
        <pc:spChg chg="del">
          <ac:chgData name="Jiang  Modest" userId="240cb9ad-844a-4de1-b68c-111c62d04d3a" providerId="ADAL" clId="{419C4044-E668-4A16-B9AD-B3AF91570B73}" dt="2024-10-07T19:11:21.258" v="312" actId="478"/>
          <ac:spMkLst>
            <pc:docMk/>
            <pc:sldMk cId="2070507444" sldId="318"/>
            <ac:spMk id="13" creationId="{880408BA-8393-8CF6-21AF-47031F9DB714}"/>
          </ac:spMkLst>
        </pc:spChg>
        <pc:spChg chg="del">
          <ac:chgData name="Jiang  Modest" userId="240cb9ad-844a-4de1-b68c-111c62d04d3a" providerId="ADAL" clId="{419C4044-E668-4A16-B9AD-B3AF91570B73}" dt="2024-10-07T19:11:19.507" v="311" actId="478"/>
          <ac:spMkLst>
            <pc:docMk/>
            <pc:sldMk cId="2070507444" sldId="318"/>
            <ac:spMk id="14" creationId="{0918D478-7E46-3B4D-309B-64D17E21BAA2}"/>
          </ac:spMkLst>
        </pc:spChg>
        <pc:spChg chg="del">
          <ac:chgData name="Jiang  Modest" userId="240cb9ad-844a-4de1-b68c-111c62d04d3a" providerId="ADAL" clId="{419C4044-E668-4A16-B9AD-B3AF91570B73}" dt="2024-10-07T19:11:18.027" v="310" actId="478"/>
          <ac:spMkLst>
            <pc:docMk/>
            <pc:sldMk cId="2070507444" sldId="318"/>
            <ac:spMk id="15" creationId="{4657DBF6-0440-7293-735C-DD53114D97B6}"/>
          </ac:spMkLst>
        </pc:spChg>
        <pc:spChg chg="mod">
          <ac:chgData name="Jiang  Modest" userId="240cb9ad-844a-4de1-b68c-111c62d04d3a" providerId="ADAL" clId="{419C4044-E668-4A16-B9AD-B3AF91570B73}" dt="2024-10-07T19:11:26.683" v="314" actId="1076"/>
          <ac:spMkLst>
            <pc:docMk/>
            <pc:sldMk cId="2070507444" sldId="318"/>
            <ac:spMk id="16" creationId="{0BA8081D-28D2-3666-4D00-B7E2C439741E}"/>
          </ac:spMkLst>
        </pc:spChg>
        <pc:spChg chg="mod">
          <ac:chgData name="Jiang  Modest" userId="240cb9ad-844a-4de1-b68c-111c62d04d3a" providerId="ADAL" clId="{419C4044-E668-4A16-B9AD-B3AF91570B73}" dt="2024-10-07T19:11:29.358" v="315" actId="1076"/>
          <ac:spMkLst>
            <pc:docMk/>
            <pc:sldMk cId="2070507444" sldId="318"/>
            <ac:spMk id="17" creationId="{0F1ED3D0-B03B-03F2-8A2B-5117DFE7CA5D}"/>
          </ac:spMkLst>
        </pc:spChg>
        <pc:spChg chg="add mod">
          <ac:chgData name="Jiang  Modest" userId="240cb9ad-844a-4de1-b68c-111c62d04d3a" providerId="ADAL" clId="{419C4044-E668-4A16-B9AD-B3AF91570B73}" dt="2024-10-07T19:12:08.105" v="316"/>
          <ac:spMkLst>
            <pc:docMk/>
            <pc:sldMk cId="2070507444" sldId="318"/>
            <ac:spMk id="18" creationId="{2F89A69B-F3A8-2A27-5C8F-2335504C8132}"/>
          </ac:spMkLst>
        </pc:spChg>
        <pc:picChg chg="del mod">
          <ac:chgData name="Jiang  Modest" userId="240cb9ad-844a-4de1-b68c-111c62d04d3a" providerId="ADAL" clId="{419C4044-E668-4A16-B9AD-B3AF91570B73}" dt="2024-10-07T19:10:11.021" v="292" actId="478"/>
          <ac:picMkLst>
            <pc:docMk/>
            <pc:sldMk cId="2070507444" sldId="318"/>
            <ac:picMk id="9" creationId="{D8C2609C-8940-8FB0-592E-C13740E96CBD}"/>
          </ac:picMkLst>
        </pc:picChg>
        <pc:picChg chg="add mod ord">
          <ac:chgData name="Jiang  Modest" userId="240cb9ad-844a-4de1-b68c-111c62d04d3a" providerId="ADAL" clId="{419C4044-E668-4A16-B9AD-B3AF91570B73}" dt="2024-10-07T19:15:04.049" v="373" actId="1076"/>
          <ac:picMkLst>
            <pc:docMk/>
            <pc:sldMk cId="2070507444" sldId="318"/>
            <ac:picMk id="10" creationId="{45638F7B-B1F8-A3FF-C696-F307BEE84C3A}"/>
          </ac:picMkLst>
        </pc:picChg>
      </pc:sldChg>
      <pc:sldChg chg="addSp delSp modSp add mod">
        <pc:chgData name="Jiang  Modest" userId="240cb9ad-844a-4de1-b68c-111c62d04d3a" providerId="ADAL" clId="{419C4044-E668-4A16-B9AD-B3AF91570B73}" dt="2024-10-08T10:29:04.773" v="498" actId="20577"/>
        <pc:sldMkLst>
          <pc:docMk/>
          <pc:sldMk cId="253517468" sldId="319"/>
        </pc:sldMkLst>
        <pc:spChg chg="mod">
          <ac:chgData name="Jiang  Modest" userId="240cb9ad-844a-4de1-b68c-111c62d04d3a" providerId="ADAL" clId="{419C4044-E668-4A16-B9AD-B3AF91570B73}" dt="2024-10-07T19:12:21.723" v="326" actId="20577"/>
          <ac:spMkLst>
            <pc:docMk/>
            <pc:sldMk cId="253517468" sldId="319"/>
            <ac:spMk id="2" creationId="{B2FE22A1-56F7-4FF9-8A90-D307E67331DC}"/>
          </ac:spMkLst>
        </pc:spChg>
        <pc:spChg chg="add mod">
          <ac:chgData name="Jiang  Modest" userId="240cb9ad-844a-4de1-b68c-111c62d04d3a" providerId="ADAL" clId="{419C4044-E668-4A16-B9AD-B3AF91570B73}" dt="2024-10-08T10:28:54.999" v="494" actId="20577"/>
          <ac:spMkLst>
            <pc:docMk/>
            <pc:sldMk cId="253517468" sldId="319"/>
            <ac:spMk id="3" creationId="{8237A93C-2594-FB2E-5D2E-34D00811959A}"/>
          </ac:spMkLst>
        </pc:spChg>
        <pc:spChg chg="add del mod">
          <ac:chgData name="Jiang  Modest" userId="240cb9ad-844a-4de1-b68c-111c62d04d3a" providerId="ADAL" clId="{419C4044-E668-4A16-B9AD-B3AF91570B73}" dt="2024-10-07T19:13:20.651" v="340" actId="931"/>
          <ac:spMkLst>
            <pc:docMk/>
            <pc:sldMk cId="253517468" sldId="319"/>
            <ac:spMk id="7" creationId="{5F054168-29B6-4B0D-F61D-2E67E1564553}"/>
          </ac:spMkLst>
        </pc:spChg>
        <pc:spChg chg="add mod">
          <ac:chgData name="Jiang  Modest" userId="240cb9ad-844a-4de1-b68c-111c62d04d3a" providerId="ADAL" clId="{419C4044-E668-4A16-B9AD-B3AF91570B73}" dt="2024-10-08T10:29:04.773" v="498" actId="20577"/>
          <ac:spMkLst>
            <pc:docMk/>
            <pc:sldMk cId="253517468" sldId="319"/>
            <ac:spMk id="7" creationId="{F2FC145D-B5D0-BF05-EB37-47599074AEAA}"/>
          </ac:spMkLst>
        </pc:spChg>
        <pc:spChg chg="del mod">
          <ac:chgData name="Jiang  Modest" userId="240cb9ad-844a-4de1-b68c-111c62d04d3a" providerId="ADAL" clId="{419C4044-E668-4A16-B9AD-B3AF91570B73}" dt="2024-10-08T10:15:56.887" v="404" actId="478"/>
          <ac:spMkLst>
            <pc:docMk/>
            <pc:sldMk cId="253517468" sldId="319"/>
            <ac:spMk id="11" creationId="{9B05D7BB-19E0-B71F-CCD7-468D80907F42}"/>
          </ac:spMkLst>
        </pc:spChg>
        <pc:spChg chg="mod">
          <ac:chgData name="Jiang  Modest" userId="240cb9ad-844a-4de1-b68c-111c62d04d3a" providerId="ADAL" clId="{419C4044-E668-4A16-B9AD-B3AF91570B73}" dt="2024-10-08T10:16:02.968" v="407" actId="20577"/>
          <ac:spMkLst>
            <pc:docMk/>
            <pc:sldMk cId="253517468" sldId="319"/>
            <ac:spMk id="16" creationId="{0BA8081D-28D2-3666-4D00-B7E2C439741E}"/>
          </ac:spMkLst>
        </pc:spChg>
        <pc:spChg chg="mod">
          <ac:chgData name="Jiang  Modest" userId="240cb9ad-844a-4de1-b68c-111c62d04d3a" providerId="ADAL" clId="{419C4044-E668-4A16-B9AD-B3AF91570B73}" dt="2024-10-08T10:16:06.349" v="410" actId="20577"/>
          <ac:spMkLst>
            <pc:docMk/>
            <pc:sldMk cId="253517468" sldId="319"/>
            <ac:spMk id="17" creationId="{0F1ED3D0-B03B-03F2-8A2B-5117DFE7CA5D}"/>
          </ac:spMkLst>
        </pc:spChg>
        <pc:picChg chg="add mod ord">
          <ac:chgData name="Jiang  Modest" userId="240cb9ad-844a-4de1-b68c-111c62d04d3a" providerId="ADAL" clId="{419C4044-E668-4A16-B9AD-B3AF91570B73}" dt="2024-10-08T10:15:48.657" v="401" actId="1076"/>
          <ac:picMkLst>
            <pc:docMk/>
            <pc:sldMk cId="253517468" sldId="319"/>
            <ac:picMk id="9" creationId="{D0ACFB85-5220-3B46-EB07-8AA24970F27F}"/>
          </ac:picMkLst>
        </pc:picChg>
        <pc:picChg chg="del">
          <ac:chgData name="Jiang  Modest" userId="240cb9ad-844a-4de1-b68c-111c62d04d3a" providerId="ADAL" clId="{419C4044-E668-4A16-B9AD-B3AF91570B73}" dt="2024-10-07T19:13:15.189" v="339" actId="478"/>
          <ac:picMkLst>
            <pc:docMk/>
            <pc:sldMk cId="253517468" sldId="319"/>
            <ac:picMk id="10" creationId="{45638F7B-B1F8-A3FF-C696-F307BEE84C3A}"/>
          </ac:picMkLst>
        </pc:picChg>
      </pc:sldChg>
      <pc:sldChg chg="addSp delSp modSp add mod">
        <pc:chgData name="Jiang  Modest" userId="240cb9ad-844a-4de1-b68c-111c62d04d3a" providerId="ADAL" clId="{419C4044-E668-4A16-B9AD-B3AF91570B73}" dt="2024-10-08T10:29:16.549" v="501" actId="20577"/>
        <pc:sldMkLst>
          <pc:docMk/>
          <pc:sldMk cId="404804375" sldId="320"/>
        </pc:sldMkLst>
        <pc:spChg chg="mod">
          <ac:chgData name="Jiang  Modest" userId="240cb9ad-844a-4de1-b68c-111c62d04d3a" providerId="ADAL" clId="{419C4044-E668-4A16-B9AD-B3AF91570B73}" dt="2024-10-07T19:12:25.730" v="329" actId="20577"/>
          <ac:spMkLst>
            <pc:docMk/>
            <pc:sldMk cId="404804375" sldId="320"/>
            <ac:spMk id="2" creationId="{B2FE22A1-56F7-4FF9-8A90-D307E67331DC}"/>
          </ac:spMkLst>
        </pc:spChg>
        <pc:spChg chg="add mod">
          <ac:chgData name="Jiang  Modest" userId="240cb9ad-844a-4de1-b68c-111c62d04d3a" providerId="ADAL" clId="{419C4044-E668-4A16-B9AD-B3AF91570B73}" dt="2024-10-08T10:29:16.549" v="501" actId="20577"/>
          <ac:spMkLst>
            <pc:docMk/>
            <pc:sldMk cId="404804375" sldId="320"/>
            <ac:spMk id="3" creationId="{3629BAD0-C10A-8E50-41E2-9CA5BCCCB905}"/>
          </ac:spMkLst>
        </pc:spChg>
        <pc:spChg chg="add del mod">
          <ac:chgData name="Jiang  Modest" userId="240cb9ad-844a-4de1-b68c-111c62d04d3a" providerId="ADAL" clId="{419C4044-E668-4A16-B9AD-B3AF91570B73}" dt="2024-10-07T19:13:53.690" v="348" actId="931"/>
          <ac:spMkLst>
            <pc:docMk/>
            <pc:sldMk cId="404804375" sldId="320"/>
            <ac:spMk id="7" creationId="{A1360A18-E280-7180-C29A-7B7130BE19D3}"/>
          </ac:spMkLst>
        </pc:spChg>
        <pc:spChg chg="del">
          <ac:chgData name="Jiang  Modest" userId="240cb9ad-844a-4de1-b68c-111c62d04d3a" providerId="ADAL" clId="{419C4044-E668-4A16-B9AD-B3AF91570B73}" dt="2024-10-08T10:16:22.268" v="414" actId="478"/>
          <ac:spMkLst>
            <pc:docMk/>
            <pc:sldMk cId="404804375" sldId="320"/>
            <ac:spMk id="11" creationId="{9B05D7BB-19E0-B71F-CCD7-468D80907F42}"/>
          </ac:spMkLst>
        </pc:spChg>
        <pc:spChg chg="del">
          <ac:chgData name="Jiang  Modest" userId="240cb9ad-844a-4de1-b68c-111c62d04d3a" providerId="ADAL" clId="{419C4044-E668-4A16-B9AD-B3AF91570B73}" dt="2024-10-08T10:16:23.837" v="415" actId="478"/>
          <ac:spMkLst>
            <pc:docMk/>
            <pc:sldMk cId="404804375" sldId="320"/>
            <ac:spMk id="16" creationId="{0BA8081D-28D2-3666-4D00-B7E2C439741E}"/>
          </ac:spMkLst>
        </pc:spChg>
        <pc:spChg chg="mod">
          <ac:chgData name="Jiang  Modest" userId="240cb9ad-844a-4de1-b68c-111c62d04d3a" providerId="ADAL" clId="{419C4044-E668-4A16-B9AD-B3AF91570B73}" dt="2024-10-08T10:16:27.234" v="416" actId="1076"/>
          <ac:spMkLst>
            <pc:docMk/>
            <pc:sldMk cId="404804375" sldId="320"/>
            <ac:spMk id="17" creationId="{0F1ED3D0-B03B-03F2-8A2B-5117DFE7CA5D}"/>
          </ac:spMkLst>
        </pc:spChg>
        <pc:picChg chg="add mod ord">
          <ac:chgData name="Jiang  Modest" userId="240cb9ad-844a-4de1-b68c-111c62d04d3a" providerId="ADAL" clId="{419C4044-E668-4A16-B9AD-B3AF91570B73}" dt="2024-10-07T19:14:53.994" v="371" actId="1076"/>
          <ac:picMkLst>
            <pc:docMk/>
            <pc:sldMk cId="404804375" sldId="320"/>
            <ac:picMk id="9" creationId="{7857853A-A9C1-C3E4-750A-3C67CE9C2C67}"/>
          </ac:picMkLst>
        </pc:picChg>
        <pc:picChg chg="del">
          <ac:chgData name="Jiang  Modest" userId="240cb9ad-844a-4de1-b68c-111c62d04d3a" providerId="ADAL" clId="{419C4044-E668-4A16-B9AD-B3AF91570B73}" dt="2024-10-07T19:13:37.477" v="347" actId="478"/>
          <ac:picMkLst>
            <pc:docMk/>
            <pc:sldMk cId="404804375" sldId="320"/>
            <ac:picMk id="10" creationId="{45638F7B-B1F8-A3FF-C696-F307BEE84C3A}"/>
          </ac:picMkLst>
        </pc:picChg>
      </pc:sldChg>
      <pc:sldChg chg="addSp delSp modSp add mod">
        <pc:chgData name="Jiang  Modest" userId="240cb9ad-844a-4de1-b68c-111c62d04d3a" providerId="ADAL" clId="{419C4044-E668-4A16-B9AD-B3AF91570B73}" dt="2024-10-08T10:29:55.381" v="520" actId="20577"/>
        <pc:sldMkLst>
          <pc:docMk/>
          <pc:sldMk cId="1103580566" sldId="321"/>
        </pc:sldMkLst>
        <pc:spChg chg="mod">
          <ac:chgData name="Jiang  Modest" userId="240cb9ad-844a-4de1-b68c-111c62d04d3a" providerId="ADAL" clId="{419C4044-E668-4A16-B9AD-B3AF91570B73}" dt="2024-10-07T19:12:38.314" v="332" actId="20577"/>
          <ac:spMkLst>
            <pc:docMk/>
            <pc:sldMk cId="1103580566" sldId="321"/>
            <ac:spMk id="2" creationId="{B2FE22A1-56F7-4FF9-8A90-D307E67331DC}"/>
          </ac:spMkLst>
        </pc:spChg>
        <pc:spChg chg="add mod">
          <ac:chgData name="Jiang  Modest" userId="240cb9ad-844a-4de1-b68c-111c62d04d3a" providerId="ADAL" clId="{419C4044-E668-4A16-B9AD-B3AF91570B73}" dt="2024-10-08T10:29:25.965" v="506" actId="20577"/>
          <ac:spMkLst>
            <pc:docMk/>
            <pc:sldMk cId="1103580566" sldId="321"/>
            <ac:spMk id="3" creationId="{EA293E64-A7DB-D467-E03F-01A6073F6FC8}"/>
          </ac:spMkLst>
        </pc:spChg>
        <pc:spChg chg="add del mod">
          <ac:chgData name="Jiang  Modest" userId="240cb9ad-844a-4de1-b68c-111c62d04d3a" providerId="ADAL" clId="{419C4044-E668-4A16-B9AD-B3AF91570B73}" dt="2024-10-07T19:14:13.382" v="356" actId="931"/>
          <ac:spMkLst>
            <pc:docMk/>
            <pc:sldMk cId="1103580566" sldId="321"/>
            <ac:spMk id="7" creationId="{9CBDA4E8-617F-5DBB-88C0-3018ED4A8676}"/>
          </ac:spMkLst>
        </pc:spChg>
        <pc:spChg chg="add mod">
          <ac:chgData name="Jiang  Modest" userId="240cb9ad-844a-4de1-b68c-111c62d04d3a" providerId="ADAL" clId="{419C4044-E668-4A16-B9AD-B3AF91570B73}" dt="2024-10-08T10:29:43.829" v="513" actId="20577"/>
          <ac:spMkLst>
            <pc:docMk/>
            <pc:sldMk cId="1103580566" sldId="321"/>
            <ac:spMk id="7" creationId="{F3820386-67CD-D80A-31B9-7705776A516C}"/>
          </ac:spMkLst>
        </pc:spChg>
        <pc:spChg chg="add mod">
          <ac:chgData name="Jiang  Modest" userId="240cb9ad-844a-4de1-b68c-111c62d04d3a" providerId="ADAL" clId="{419C4044-E668-4A16-B9AD-B3AF91570B73}" dt="2024-10-08T10:29:55.381" v="520" actId="20577"/>
          <ac:spMkLst>
            <pc:docMk/>
            <pc:sldMk cId="1103580566" sldId="321"/>
            <ac:spMk id="8" creationId="{694B9D64-1E60-51F9-CEEA-796B4964F823}"/>
          </ac:spMkLst>
        </pc:spChg>
        <pc:spChg chg="mod">
          <ac:chgData name="Jiang  Modest" userId="240cb9ad-844a-4de1-b68c-111c62d04d3a" providerId="ADAL" clId="{419C4044-E668-4A16-B9AD-B3AF91570B73}" dt="2024-10-08T10:17:30.646" v="429" actId="1076"/>
          <ac:spMkLst>
            <pc:docMk/>
            <pc:sldMk cId="1103580566" sldId="321"/>
            <ac:spMk id="11" creationId="{9B05D7BB-19E0-B71F-CCD7-468D80907F42}"/>
          </ac:spMkLst>
        </pc:spChg>
        <pc:spChg chg="mod">
          <ac:chgData name="Jiang  Modest" userId="240cb9ad-844a-4de1-b68c-111c62d04d3a" providerId="ADAL" clId="{419C4044-E668-4A16-B9AD-B3AF91570B73}" dt="2024-10-08T10:29:36.691" v="509" actId="1076"/>
          <ac:spMkLst>
            <pc:docMk/>
            <pc:sldMk cId="1103580566" sldId="321"/>
            <ac:spMk id="16" creationId="{0BA8081D-28D2-3666-4D00-B7E2C439741E}"/>
          </ac:spMkLst>
        </pc:spChg>
        <pc:spChg chg="mod">
          <ac:chgData name="Jiang  Modest" userId="240cb9ad-844a-4de1-b68c-111c62d04d3a" providerId="ADAL" clId="{419C4044-E668-4A16-B9AD-B3AF91570B73}" dt="2024-10-08T10:29:51.085" v="516" actId="1076"/>
          <ac:spMkLst>
            <pc:docMk/>
            <pc:sldMk cId="1103580566" sldId="321"/>
            <ac:spMk id="17" creationId="{0F1ED3D0-B03B-03F2-8A2B-5117DFE7CA5D}"/>
          </ac:spMkLst>
        </pc:spChg>
        <pc:picChg chg="add mod ord">
          <ac:chgData name="Jiang  Modest" userId="240cb9ad-844a-4de1-b68c-111c62d04d3a" providerId="ADAL" clId="{419C4044-E668-4A16-B9AD-B3AF91570B73}" dt="2024-10-08T10:16:34.701" v="417" actId="167"/>
          <ac:picMkLst>
            <pc:docMk/>
            <pc:sldMk cId="1103580566" sldId="321"/>
            <ac:picMk id="9" creationId="{737212CA-4C08-AED1-6FFE-899E754653D6}"/>
          </ac:picMkLst>
        </pc:picChg>
        <pc:picChg chg="del">
          <ac:chgData name="Jiang  Modest" userId="240cb9ad-844a-4de1-b68c-111c62d04d3a" providerId="ADAL" clId="{419C4044-E668-4A16-B9AD-B3AF91570B73}" dt="2024-10-07T19:14:09.192" v="355" actId="478"/>
          <ac:picMkLst>
            <pc:docMk/>
            <pc:sldMk cId="1103580566" sldId="321"/>
            <ac:picMk id="10" creationId="{45638F7B-B1F8-A3FF-C696-F307BEE84C3A}"/>
          </ac:picMkLst>
        </pc:picChg>
      </pc:sldChg>
      <pc:sldChg chg="addSp delSp modSp add mod">
        <pc:chgData name="Jiang  Modest" userId="240cb9ad-844a-4de1-b68c-111c62d04d3a" providerId="ADAL" clId="{419C4044-E668-4A16-B9AD-B3AF91570B73}" dt="2024-10-08T10:30:03.886" v="525" actId="20577"/>
        <pc:sldMkLst>
          <pc:docMk/>
          <pc:sldMk cId="3208728777" sldId="322"/>
        </pc:sldMkLst>
        <pc:spChg chg="mod">
          <ac:chgData name="Jiang  Modest" userId="240cb9ad-844a-4de1-b68c-111c62d04d3a" providerId="ADAL" clId="{419C4044-E668-4A16-B9AD-B3AF91570B73}" dt="2024-10-07T19:12:41.426" v="335" actId="20577"/>
          <ac:spMkLst>
            <pc:docMk/>
            <pc:sldMk cId="3208728777" sldId="322"/>
            <ac:spMk id="2" creationId="{B2FE22A1-56F7-4FF9-8A90-D307E67331DC}"/>
          </ac:spMkLst>
        </pc:spChg>
        <pc:spChg chg="add mod">
          <ac:chgData name="Jiang  Modest" userId="240cb9ad-844a-4de1-b68c-111c62d04d3a" providerId="ADAL" clId="{419C4044-E668-4A16-B9AD-B3AF91570B73}" dt="2024-10-08T10:30:03.886" v="525" actId="20577"/>
          <ac:spMkLst>
            <pc:docMk/>
            <pc:sldMk cId="3208728777" sldId="322"/>
            <ac:spMk id="3" creationId="{2851492E-021B-A164-9C46-4AA7A2A45149}"/>
          </ac:spMkLst>
        </pc:spChg>
        <pc:spChg chg="add del mod">
          <ac:chgData name="Jiang  Modest" userId="240cb9ad-844a-4de1-b68c-111c62d04d3a" providerId="ADAL" clId="{419C4044-E668-4A16-B9AD-B3AF91570B73}" dt="2024-10-07T19:14:36.228" v="364" actId="931"/>
          <ac:spMkLst>
            <pc:docMk/>
            <pc:sldMk cId="3208728777" sldId="322"/>
            <ac:spMk id="7" creationId="{8898FA56-49C5-A752-E0B9-D877F4C6E7CB}"/>
          </ac:spMkLst>
        </pc:spChg>
        <pc:spChg chg="del">
          <ac:chgData name="Jiang  Modest" userId="240cb9ad-844a-4de1-b68c-111c62d04d3a" providerId="ADAL" clId="{419C4044-E668-4A16-B9AD-B3AF91570B73}" dt="2024-10-08T10:18:00.340" v="436" actId="478"/>
          <ac:spMkLst>
            <pc:docMk/>
            <pc:sldMk cId="3208728777" sldId="322"/>
            <ac:spMk id="11" creationId="{9B05D7BB-19E0-B71F-CCD7-468D80907F42}"/>
          </ac:spMkLst>
        </pc:spChg>
        <pc:spChg chg="del">
          <ac:chgData name="Jiang  Modest" userId="240cb9ad-844a-4de1-b68c-111c62d04d3a" providerId="ADAL" clId="{419C4044-E668-4A16-B9AD-B3AF91570B73}" dt="2024-10-08T10:18:02.148" v="437" actId="478"/>
          <ac:spMkLst>
            <pc:docMk/>
            <pc:sldMk cId="3208728777" sldId="322"/>
            <ac:spMk id="16" creationId="{0BA8081D-28D2-3666-4D00-B7E2C439741E}"/>
          </ac:spMkLst>
        </pc:spChg>
        <pc:spChg chg="mod">
          <ac:chgData name="Jiang  Modest" userId="240cb9ad-844a-4de1-b68c-111c62d04d3a" providerId="ADAL" clId="{419C4044-E668-4A16-B9AD-B3AF91570B73}" dt="2024-10-08T10:18:04.773" v="440" actId="20577"/>
          <ac:spMkLst>
            <pc:docMk/>
            <pc:sldMk cId="3208728777" sldId="322"/>
            <ac:spMk id="17" creationId="{0F1ED3D0-B03B-03F2-8A2B-5117DFE7CA5D}"/>
          </ac:spMkLst>
        </pc:spChg>
        <pc:picChg chg="add mod ord">
          <ac:chgData name="Jiang  Modest" userId="240cb9ad-844a-4de1-b68c-111c62d04d3a" providerId="ADAL" clId="{419C4044-E668-4A16-B9AD-B3AF91570B73}" dt="2024-10-08T10:17:55.277" v="434" actId="167"/>
          <ac:picMkLst>
            <pc:docMk/>
            <pc:sldMk cId="3208728777" sldId="322"/>
            <ac:picMk id="9" creationId="{ED5CC872-F8F7-4CA5-4873-09EF74DBB9C7}"/>
          </ac:picMkLst>
        </pc:picChg>
        <pc:picChg chg="del">
          <ac:chgData name="Jiang  Modest" userId="240cb9ad-844a-4de1-b68c-111c62d04d3a" providerId="ADAL" clId="{419C4044-E668-4A16-B9AD-B3AF91570B73}" dt="2024-10-07T19:14:32.309" v="363" actId="478"/>
          <ac:picMkLst>
            <pc:docMk/>
            <pc:sldMk cId="3208728777" sldId="322"/>
            <ac:picMk id="10" creationId="{45638F7B-B1F8-A3FF-C696-F307BEE84C3A}"/>
          </ac:picMkLst>
        </pc:picChg>
      </pc:sldChg>
      <pc:sldChg chg="addSp delSp modSp add mod">
        <pc:chgData name="Jiang  Modest" userId="240cb9ad-844a-4de1-b68c-111c62d04d3a" providerId="ADAL" clId="{419C4044-E668-4A16-B9AD-B3AF91570B73}" dt="2024-10-08T10:30:28.282" v="541" actId="1076"/>
        <pc:sldMkLst>
          <pc:docMk/>
          <pc:sldMk cId="1460353283" sldId="323"/>
        </pc:sldMkLst>
        <pc:spChg chg="mod">
          <ac:chgData name="Jiang  Modest" userId="240cb9ad-844a-4de1-b68c-111c62d04d3a" providerId="ADAL" clId="{419C4044-E668-4A16-B9AD-B3AF91570B73}" dt="2024-10-07T19:12:47.362" v="338" actId="20577"/>
          <ac:spMkLst>
            <pc:docMk/>
            <pc:sldMk cId="1460353283" sldId="323"/>
            <ac:spMk id="2" creationId="{B2FE22A1-56F7-4FF9-8A90-D307E67331DC}"/>
          </ac:spMkLst>
        </pc:spChg>
        <pc:spChg chg="add mod">
          <ac:chgData name="Jiang  Modest" userId="240cb9ad-844a-4de1-b68c-111c62d04d3a" providerId="ADAL" clId="{419C4044-E668-4A16-B9AD-B3AF91570B73}" dt="2024-10-08T10:18:38.156" v="453" actId="20577"/>
          <ac:spMkLst>
            <pc:docMk/>
            <pc:sldMk cId="1460353283" sldId="323"/>
            <ac:spMk id="3" creationId="{B18A6D26-370C-727B-5385-A9DAE42AD7F5}"/>
          </ac:spMkLst>
        </pc:spChg>
        <pc:spChg chg="add del mod">
          <ac:chgData name="Jiang  Modest" userId="240cb9ad-844a-4de1-b68c-111c62d04d3a" providerId="ADAL" clId="{419C4044-E668-4A16-B9AD-B3AF91570B73}" dt="2024-10-07T19:15:23.899" v="376" actId="931"/>
          <ac:spMkLst>
            <pc:docMk/>
            <pc:sldMk cId="1460353283" sldId="323"/>
            <ac:spMk id="7" creationId="{3E3CAEED-EB25-E8C3-0C09-03D25B93908F}"/>
          </ac:spMkLst>
        </pc:spChg>
        <pc:spChg chg="add mod">
          <ac:chgData name="Jiang  Modest" userId="240cb9ad-844a-4de1-b68c-111c62d04d3a" providerId="ADAL" clId="{419C4044-E668-4A16-B9AD-B3AF91570B73}" dt="2024-10-08T10:18:36.120" v="450" actId="20577"/>
          <ac:spMkLst>
            <pc:docMk/>
            <pc:sldMk cId="1460353283" sldId="323"/>
            <ac:spMk id="7" creationId="{50DFBD51-81C4-7746-F2A0-44475CF44D6C}"/>
          </ac:spMkLst>
        </pc:spChg>
        <pc:spChg chg="add mod">
          <ac:chgData name="Jiang  Modest" userId="240cb9ad-844a-4de1-b68c-111c62d04d3a" providerId="ADAL" clId="{419C4044-E668-4A16-B9AD-B3AF91570B73}" dt="2024-10-08T10:30:24.517" v="540" actId="20577"/>
          <ac:spMkLst>
            <pc:docMk/>
            <pc:sldMk cId="1460353283" sldId="323"/>
            <ac:spMk id="8" creationId="{C5797139-CDB5-185B-A0D8-7D724678F797}"/>
          </ac:spMkLst>
        </pc:spChg>
        <pc:spChg chg="add mod">
          <ac:chgData name="Jiang  Modest" userId="240cb9ad-844a-4de1-b68c-111c62d04d3a" providerId="ADAL" clId="{419C4044-E668-4A16-B9AD-B3AF91570B73}" dt="2024-10-08T10:30:28.282" v="541" actId="1076"/>
          <ac:spMkLst>
            <pc:docMk/>
            <pc:sldMk cId="1460353283" sldId="323"/>
            <ac:spMk id="10" creationId="{5F28B401-CE66-105C-FC12-57A60D4F4320}"/>
          </ac:spMkLst>
        </pc:spChg>
        <pc:spChg chg="mod">
          <ac:chgData name="Jiang  Modest" userId="240cb9ad-844a-4de1-b68c-111c62d04d3a" providerId="ADAL" clId="{419C4044-E668-4A16-B9AD-B3AF91570B73}" dt="2024-10-08T10:18:47.637" v="462" actId="20577"/>
          <ac:spMkLst>
            <pc:docMk/>
            <pc:sldMk cId="1460353283" sldId="323"/>
            <ac:spMk id="11" creationId="{9B05D7BB-19E0-B71F-CCD7-468D80907F42}"/>
          </ac:spMkLst>
        </pc:spChg>
        <pc:spChg chg="add mod">
          <ac:chgData name="Jiang  Modest" userId="240cb9ad-844a-4de1-b68c-111c62d04d3a" providerId="ADAL" clId="{419C4044-E668-4A16-B9AD-B3AF91570B73}" dt="2024-10-08T10:30:18.029" v="534" actId="20577"/>
          <ac:spMkLst>
            <pc:docMk/>
            <pc:sldMk cId="1460353283" sldId="323"/>
            <ac:spMk id="12" creationId="{2CF6ED9E-8E1B-6E66-3009-FB47D68ED1A7}"/>
          </ac:spMkLst>
        </pc:spChg>
        <pc:spChg chg="mod">
          <ac:chgData name="Jiang  Modest" userId="240cb9ad-844a-4de1-b68c-111c62d04d3a" providerId="ADAL" clId="{419C4044-E668-4A16-B9AD-B3AF91570B73}" dt="2024-10-08T10:18:41.488" v="456" actId="20577"/>
          <ac:spMkLst>
            <pc:docMk/>
            <pc:sldMk cId="1460353283" sldId="323"/>
            <ac:spMk id="16" creationId="{0BA8081D-28D2-3666-4D00-B7E2C439741E}"/>
          </ac:spMkLst>
        </pc:spChg>
        <pc:spChg chg="mod">
          <ac:chgData name="Jiang  Modest" userId="240cb9ad-844a-4de1-b68c-111c62d04d3a" providerId="ADAL" clId="{419C4044-E668-4A16-B9AD-B3AF91570B73}" dt="2024-10-08T10:18:45.149" v="459" actId="20577"/>
          <ac:spMkLst>
            <pc:docMk/>
            <pc:sldMk cId="1460353283" sldId="323"/>
            <ac:spMk id="17" creationId="{0F1ED3D0-B03B-03F2-8A2B-5117DFE7CA5D}"/>
          </ac:spMkLst>
        </pc:spChg>
        <pc:picChg chg="add mod ord">
          <ac:chgData name="Jiang  Modest" userId="240cb9ad-844a-4de1-b68c-111c62d04d3a" providerId="ADAL" clId="{419C4044-E668-4A16-B9AD-B3AF91570B73}" dt="2024-10-07T19:15:39.018" v="383" actId="167"/>
          <ac:picMkLst>
            <pc:docMk/>
            <pc:sldMk cId="1460353283" sldId="323"/>
            <ac:picMk id="9" creationId="{5DA65ED4-72D6-2C03-73C3-A839F33C543F}"/>
          </ac:picMkLst>
        </pc:picChg>
        <pc:picChg chg="del">
          <ac:chgData name="Jiang  Modest" userId="240cb9ad-844a-4de1-b68c-111c62d04d3a" providerId="ADAL" clId="{419C4044-E668-4A16-B9AD-B3AF91570B73}" dt="2024-10-07T19:15:19.326" v="375" actId="478"/>
          <ac:picMkLst>
            <pc:docMk/>
            <pc:sldMk cId="1460353283" sldId="323"/>
            <ac:picMk id="10" creationId="{45638F7B-B1F8-A3FF-C696-F307BEE84C3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06.11.2024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06.11.2024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Textmasterformat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2547-0B26-4181-9958-0F74634B97A1}" type="datetime1">
              <a:rPr lang="de-CH" noProof="0" smtClean="0"/>
              <a:t>06.11.2024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D-BAUG &gt; IVT &gt; SVT  |   Institut für Verkehrsplanung und Transportsysteme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3879-9C0F-4F94-919F-30B833E8871A}" type="datetime1">
              <a:rPr lang="de-CH" noProof="0" smtClean="0"/>
              <a:t>06.11.2024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D-BAUG &gt; IVT &gt; SVT  |   Institut für Verkehrsplanung und Transportsysteme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82BE-DF56-4719-B180-C3B0D509F71F}" type="datetime1">
              <a:rPr lang="de-CH" noProof="0" smtClean="0"/>
              <a:t>06.11.2024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D-BAUG &gt; IVT &gt; SVT  |   Institut für Verkehrsplanung und Transportsysteme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06.11.2024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D-BAUG &gt; IVT &gt; SVT  |   Institut für Verkehrsplanung und Transportsysteme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2B2-018B-4FD3-AD95-2F64EDE0E9D6}" type="datetime1">
              <a:rPr lang="de-CH" noProof="0" smtClean="0"/>
              <a:t>06.11.2024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D-BAUG &gt; IVT &gt; SVT  |   Institut für Verkehrsplanung und Transportsysteme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de-DE" noProof="0"/>
              <a:t>Textmasterformat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FED0-443D-411A-B8E4-0668A8890EE3}" type="datetime1">
              <a:rPr lang="de-CH" noProof="0" smtClean="0"/>
              <a:t>06.11.2024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D-BAUG &gt; IVT &gt; SVT  |   Institut für Verkehrsplanung und Transportsysteme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de-DE" noProof="0"/>
              <a:t>Tabelle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Textmasterformat bearbeiten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Textmasterformat bearbeiten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Textmasterformat bearbeiten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Textmasterformat bearbeiten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Textmasterformat bearbeiten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06.11.2024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D-BAUG &gt; IVT &gt; SVT  |   Institut für Verkehrsplanung und Transportsysteme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06.11.2024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D-BAUG &gt; IVT &gt; SVT  |   Institut für Verkehrsplanung und Transportsysteme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E762-278A-4155-9BEB-7C2CB2386E92}" type="datetime1">
              <a:rPr lang="de-CH" noProof="0" smtClean="0"/>
              <a:t>06.11.2024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D-BAUG &gt; IVT &gt; SVT  |   Institut für Verkehrsplanung und Transportsysteme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de-DE" noProof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4EAFE7-317E-4912-B75C-DD6945F82242}" type="datetime1">
              <a:rPr lang="de-CH" noProof="0" smtClean="0"/>
              <a:t>06.11.2024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D-BAUG &gt; IVT &gt; SVT  |   Institut für Verkehrsplanung und Transportsysteme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‹#›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A358CF3-A22A-46C1-A4E5-5810212466EF}" type="datetime1">
              <a:rPr lang="de-CH" noProof="0" smtClean="0"/>
              <a:t>06.11.2024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D-BAUG &gt; IVT &gt; SVT  |   Institut für Verkehrsplanung und Transportsysteme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‹#›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837140-56B7-432E-8671-4B63B23E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D-BAUG &gt; IVT &gt; SVT  |   Institut für Verkehrsplanung und Transportsysteme</a:t>
            </a:r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440555"/>
          </a:xfrm>
        </p:spPr>
        <p:txBody>
          <a:bodyPr/>
          <a:lstStyle/>
          <a:p>
            <a:r>
              <a:rPr lang="en-US" b="1" noProof="0" dirty="0"/>
              <a:t>Map of Esslingen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06.11.2024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</a:t>
            </a:fld>
            <a:endParaRPr lang="de-CH" noProof="0"/>
          </a:p>
        </p:txBody>
      </p:sp>
      <p:pic>
        <p:nvPicPr>
          <p:cNvPr id="10" name="Content Placeholder 9" descr="A map of a city&#10;&#10;Description automatically generated">
            <a:extLst>
              <a:ext uri="{FF2B5EF4-FFF2-40B4-BE49-F238E27FC236}">
                <a16:creationId xmlns:a16="http://schemas.microsoft.com/office/drawing/2014/main" id="{5DFBE14F-D014-CFB7-053C-DB655E1C3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7" y="1193271"/>
            <a:ext cx="11069488" cy="4471458"/>
          </a:xfrm>
        </p:spPr>
      </p:pic>
    </p:spTree>
    <p:extLst>
      <p:ext uri="{BB962C8B-B14F-4D97-AF65-F5344CB8AC3E}">
        <p14:creationId xmlns:p14="http://schemas.microsoft.com/office/powerpoint/2010/main" val="378441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837140-56B7-432E-8671-4B63B23E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D-BAUG &gt; IVT &gt; SVT  |   Institut für Verkehrsplanung und Transportsysteme</a:t>
            </a:r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440555"/>
          </a:xfrm>
        </p:spPr>
        <p:txBody>
          <a:bodyPr/>
          <a:lstStyle/>
          <a:p>
            <a:r>
              <a:rPr lang="en-US" b="1" noProof="0" dirty="0"/>
              <a:t>Map of Esslingen - Entry Points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06.11.2024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</a:t>
            </a:fld>
            <a:endParaRPr lang="de-CH" noProof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DFBE14F-D014-CFB7-053C-DB655E1C3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837" y="1193271"/>
            <a:ext cx="11069488" cy="4471458"/>
          </a:xfrm>
        </p:spPr>
      </p:pic>
    </p:spTree>
    <p:extLst>
      <p:ext uri="{BB962C8B-B14F-4D97-AF65-F5344CB8AC3E}">
        <p14:creationId xmlns:p14="http://schemas.microsoft.com/office/powerpoint/2010/main" val="188492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837140-56B7-432E-8671-4B63B23E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D-BAUG &gt; IVT &gt; SVT  |   Institut für Verkehrsplanung und Transportsysteme</a:t>
            </a:r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440555"/>
          </a:xfrm>
        </p:spPr>
        <p:txBody>
          <a:bodyPr/>
          <a:lstStyle/>
          <a:p>
            <a:r>
              <a:rPr lang="en-US" b="1" noProof="0" dirty="0"/>
              <a:t>Map of Esslingen – Exit Points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de-CH" noProof="0" smtClean="0"/>
              <a:t>06.11.2024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3</a:t>
            </a:fld>
            <a:endParaRPr lang="de-CH" noProof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DFBE14F-D014-CFB7-053C-DB655E1C3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837" y="1193271"/>
            <a:ext cx="11069488" cy="4471458"/>
          </a:xfrm>
        </p:spPr>
      </p:pic>
    </p:spTree>
    <p:extLst>
      <p:ext uri="{BB962C8B-B14F-4D97-AF65-F5344CB8AC3E}">
        <p14:creationId xmlns:p14="http://schemas.microsoft.com/office/powerpoint/2010/main" val="3317540228"/>
      </p:ext>
    </p:extLst>
  </p:cSld>
  <p:clrMapOvr>
    <a:masterClrMapping/>
  </p:clrMapOvr>
</p:sld>
</file>

<file path=ppt/theme/theme1.xml><?xml version="1.0" encoding="utf-8"?>
<a:theme xmlns:a="http://schemas.openxmlformats.org/drawingml/2006/main" name="eth_pp_praesentation_ohne_klassifizierung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Präsentation3" id="{9C84984C-18ED-5E49-A574-15FF8A3954B8}" vid="{0B390235-9264-874C-ABEB-5D2188FC234E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eth_pp_praesentation_ohne_klassifizierung</Template>
  <TotalTime>0</TotalTime>
  <Words>54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Symbol</vt:lpstr>
      <vt:lpstr>eth_pp_praesentation_ohne_klassifizierung</vt:lpstr>
      <vt:lpstr>Map of Esslingen</vt:lpstr>
      <vt:lpstr>Map of Esslingen - Entry Points</vt:lpstr>
      <vt:lpstr>Map of Esslingen – Exit Points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der Titel der Präsentation</dc:title>
  <dc:creator>kevin.riehl@outlook.de</dc:creator>
  <cp:lastModifiedBy>Riehl  Kevin</cp:lastModifiedBy>
  <cp:revision>517</cp:revision>
  <dcterms:created xsi:type="dcterms:W3CDTF">2023-10-24T15:24:42Z</dcterms:created>
  <dcterms:modified xsi:type="dcterms:W3CDTF">2024-11-06T08:00:28Z</dcterms:modified>
</cp:coreProperties>
</file>