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9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7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5506-AF92-4FAB-BB80-E878D1B0542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4AFB-E70C-48CB-A2C0-3018236E0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BFD02D-3210-484A-89E5-9879A1D43BB2}"/>
              </a:ext>
            </a:extLst>
          </p:cNvPr>
          <p:cNvSpPr/>
          <p:nvPr/>
        </p:nvSpPr>
        <p:spPr>
          <a:xfrm>
            <a:off x="248113" y="1332203"/>
            <a:ext cx="1852246" cy="1789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0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327688-4179-4AC5-BFF6-78F9BA6C3CF5}"/>
              </a:ext>
            </a:extLst>
          </p:cNvPr>
          <p:cNvSpPr/>
          <p:nvPr/>
        </p:nvSpPr>
        <p:spPr>
          <a:xfrm>
            <a:off x="3065559" y="1332203"/>
            <a:ext cx="1852246" cy="1789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1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720192-E69B-46C0-9B02-EE60A34F889D}"/>
              </a:ext>
            </a:extLst>
          </p:cNvPr>
          <p:cNvSpPr/>
          <p:nvPr/>
        </p:nvSpPr>
        <p:spPr>
          <a:xfrm>
            <a:off x="5883005" y="1332203"/>
            <a:ext cx="1852246" cy="1789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2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D8ABB-470A-4D1A-B736-C7360DFCF288}"/>
              </a:ext>
            </a:extLst>
          </p:cNvPr>
          <p:cNvSpPr/>
          <p:nvPr/>
        </p:nvSpPr>
        <p:spPr>
          <a:xfrm>
            <a:off x="8700451" y="1332203"/>
            <a:ext cx="1852246" cy="1789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3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CEF65F-E0A7-47DA-971E-C5D667220C7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100359" y="2227065"/>
            <a:ext cx="965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82DF53-3CB6-46FD-B3C9-FADF9A9E44B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917805" y="2227065"/>
            <a:ext cx="965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F67D06-26C3-4450-B963-673ED49F20B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735251" y="2227065"/>
            <a:ext cx="965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EC9F84A-14C6-424C-A94C-E8ABD82C8282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rot="5400000" flipH="1" flipV="1">
            <a:off x="3533203" y="1135819"/>
            <a:ext cx="262099" cy="654868"/>
          </a:xfrm>
          <a:prstGeom prst="curvedConnector3">
            <a:avLst>
              <a:gd name="adj1" fmla="val 2938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0C214B-D60E-41CC-B5E8-DB4F6FB042B4}"/>
              </a:ext>
            </a:extLst>
          </p:cNvPr>
          <p:cNvCxnSpPr>
            <a:cxnSpLocks/>
            <a:stCxn id="6" idx="1"/>
            <a:endCxn id="6" idx="0"/>
          </p:cNvCxnSpPr>
          <p:nvPr/>
        </p:nvCxnSpPr>
        <p:spPr>
          <a:xfrm rot="5400000" flipH="1" flipV="1">
            <a:off x="6350649" y="1135819"/>
            <a:ext cx="262099" cy="654868"/>
          </a:xfrm>
          <a:prstGeom prst="curvedConnector3">
            <a:avLst>
              <a:gd name="adj1" fmla="val 2792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6D4BC19-A579-44AD-B5F7-EC82ACD524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58161" y="1135818"/>
            <a:ext cx="262099" cy="654868"/>
          </a:xfrm>
          <a:prstGeom prst="curvedConnector3">
            <a:avLst>
              <a:gd name="adj1" fmla="val 2792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DB9437B-2BC9-4D55-824B-76FCC7AD8B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724" y="1113204"/>
            <a:ext cx="262099" cy="654868"/>
          </a:xfrm>
          <a:prstGeom prst="curvedConnector3">
            <a:avLst>
              <a:gd name="adj1" fmla="val 2792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8DBB846-FF9F-42E4-829D-2ADB81AA1FD2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2582959" y="1713204"/>
            <a:ext cx="12700" cy="2817446"/>
          </a:xfrm>
          <a:prstGeom prst="curvedConnector3">
            <a:avLst>
              <a:gd name="adj1" fmla="val 4725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E8C40B6-ED4E-4867-BF03-851400D89C5A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 rot="5400000">
            <a:off x="3991682" y="304481"/>
            <a:ext cx="12700" cy="5634892"/>
          </a:xfrm>
          <a:prstGeom prst="curvedConnector3">
            <a:avLst>
              <a:gd name="adj1" fmla="val 67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AC61856-5CFC-410F-BC2B-72EFA5A5DBF3}"/>
              </a:ext>
            </a:extLst>
          </p:cNvPr>
          <p:cNvCxnSpPr>
            <a:cxnSpLocks/>
            <a:stCxn id="7" idx="4"/>
            <a:endCxn id="4" idx="4"/>
          </p:cNvCxnSpPr>
          <p:nvPr/>
        </p:nvCxnSpPr>
        <p:spPr>
          <a:xfrm rot="5400000">
            <a:off x="5400405" y="-1104242"/>
            <a:ext cx="12700" cy="8452338"/>
          </a:xfrm>
          <a:prstGeom prst="curvedConnector3">
            <a:avLst>
              <a:gd name="adj1" fmla="val 8175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189043-21D4-49F6-94C4-BC4F0D853FD5}"/>
              </a:ext>
            </a:extLst>
          </p:cNvPr>
          <p:cNvSpPr txBox="1"/>
          <p:nvPr/>
        </p:nvSpPr>
        <p:spPr>
          <a:xfrm>
            <a:off x="2230078" y="315798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1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88DDF0-2926-4C42-85EF-C202566AE7EE}"/>
              </a:ext>
            </a:extLst>
          </p:cNvPr>
          <p:cNvSpPr txBox="1"/>
          <p:nvPr/>
        </p:nvSpPr>
        <p:spPr>
          <a:xfrm>
            <a:off x="3648960" y="3506615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1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6CBC14-5484-4348-8519-833966FCD50D}"/>
              </a:ext>
            </a:extLst>
          </p:cNvPr>
          <p:cNvSpPr txBox="1"/>
          <p:nvPr/>
        </p:nvSpPr>
        <p:spPr>
          <a:xfrm>
            <a:off x="5550332" y="369128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1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B3AA72-698F-41C7-84E2-3C9296F745A6}"/>
              </a:ext>
            </a:extLst>
          </p:cNvPr>
          <p:cNvSpPr txBox="1"/>
          <p:nvPr/>
        </p:nvSpPr>
        <p:spPr>
          <a:xfrm>
            <a:off x="442452" y="18748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0</a:t>
            </a:r>
            <a:br>
              <a:rPr lang="de-CH" sz="2400" dirty="0"/>
            </a:br>
            <a:r>
              <a:rPr lang="de-CH" sz="2400" dirty="0"/>
              <a:t>p = 0.5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87283F-FEBA-478C-92F1-9AFF11FB2D35}"/>
              </a:ext>
            </a:extLst>
          </p:cNvPr>
          <p:cNvSpPr txBox="1"/>
          <p:nvPr/>
        </p:nvSpPr>
        <p:spPr>
          <a:xfrm>
            <a:off x="2076191" y="1381218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0</a:t>
            </a:r>
            <a:br>
              <a:rPr lang="de-CH" sz="2400" dirty="0"/>
            </a:br>
            <a:r>
              <a:rPr lang="de-CH" sz="2400" dirty="0"/>
              <a:t>p = 0.5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5241C2-6D79-4D39-9B7D-E3C24623155F}"/>
              </a:ext>
            </a:extLst>
          </p:cNvPr>
          <p:cNvSpPr txBox="1"/>
          <p:nvPr/>
        </p:nvSpPr>
        <p:spPr>
          <a:xfrm>
            <a:off x="3337225" y="18747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0</a:t>
            </a:r>
            <a:br>
              <a:rPr lang="de-CH" sz="2400" dirty="0"/>
            </a:br>
            <a:r>
              <a:rPr lang="de-CH" sz="2400" dirty="0"/>
              <a:t>p = 0.5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38340-228A-4EB2-AEB3-DC15B7A3B5DC}"/>
              </a:ext>
            </a:extLst>
          </p:cNvPr>
          <p:cNvSpPr txBox="1"/>
          <p:nvPr/>
        </p:nvSpPr>
        <p:spPr>
          <a:xfrm>
            <a:off x="4906827" y="1381218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0</a:t>
            </a:r>
            <a:br>
              <a:rPr lang="de-CH" sz="2400" dirty="0"/>
            </a:br>
            <a:r>
              <a:rPr lang="de-CH" sz="2400" dirty="0"/>
              <a:t>p = 0.5</a:t>
            </a:r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EFE80F-E835-40B8-B83E-2D75C26831FD}"/>
              </a:ext>
            </a:extLst>
          </p:cNvPr>
          <p:cNvSpPr txBox="1"/>
          <p:nvPr/>
        </p:nvSpPr>
        <p:spPr>
          <a:xfrm>
            <a:off x="6072377" y="18746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0</a:t>
            </a:r>
            <a:br>
              <a:rPr lang="de-CH" sz="2400" dirty="0"/>
            </a:br>
            <a:r>
              <a:rPr lang="de-CH" sz="2400" dirty="0"/>
              <a:t>p = 0.5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4D56ED-E0DA-4DAD-952D-3BB363BF9A36}"/>
              </a:ext>
            </a:extLst>
          </p:cNvPr>
          <p:cNvSpPr txBox="1"/>
          <p:nvPr/>
        </p:nvSpPr>
        <p:spPr>
          <a:xfrm>
            <a:off x="8871467" y="404204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0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7E2723-FBBA-43F8-B79C-9BD8E557EAAC}"/>
              </a:ext>
            </a:extLst>
          </p:cNvPr>
          <p:cNvSpPr txBox="1"/>
          <p:nvPr/>
        </p:nvSpPr>
        <p:spPr>
          <a:xfrm>
            <a:off x="7704834" y="1381217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0</a:t>
            </a:r>
            <a:br>
              <a:rPr lang="de-CH" sz="2400" dirty="0"/>
            </a:br>
            <a:r>
              <a:rPr lang="de-CH" sz="2400" dirty="0"/>
              <a:t>p = 0.5</a:t>
            </a:r>
            <a:endParaRPr lang="en-US" sz="2400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370BC54-0E55-4472-B939-40720F78141F}"/>
              </a:ext>
            </a:extLst>
          </p:cNvPr>
          <p:cNvCxnSpPr>
            <a:cxnSpLocks/>
            <a:stCxn id="4" idx="3"/>
            <a:endCxn id="4" idx="4"/>
          </p:cNvCxnSpPr>
          <p:nvPr/>
        </p:nvCxnSpPr>
        <p:spPr>
          <a:xfrm rot="16200000" flipH="1">
            <a:off x="715757" y="2663443"/>
            <a:ext cx="262099" cy="654868"/>
          </a:xfrm>
          <a:prstGeom prst="curvedConnector3">
            <a:avLst>
              <a:gd name="adj1" fmla="val 2690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97D13E-4AC1-449D-B5C3-FF6C56E1869D}"/>
              </a:ext>
            </a:extLst>
          </p:cNvPr>
          <p:cNvSpPr txBox="1"/>
          <p:nvPr/>
        </p:nvSpPr>
        <p:spPr>
          <a:xfrm>
            <a:off x="429063" y="359929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 =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65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Riehl  Kevin</dc:creator>
  <cp:lastModifiedBy>Riehl  Kevin</cp:lastModifiedBy>
  <cp:revision>3</cp:revision>
  <dcterms:created xsi:type="dcterms:W3CDTF">2023-12-08T13:27:03Z</dcterms:created>
  <dcterms:modified xsi:type="dcterms:W3CDTF">2023-12-08T13:44:18Z</dcterms:modified>
</cp:coreProperties>
</file>