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0" r:id="rId20"/>
    <p:sldId id="287" r:id="rId21"/>
    <p:sldId id="299"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varScale="1">
        <p:scale>
          <a:sx n="107" d="100"/>
          <a:sy n="107" d="100"/>
        </p:scale>
        <p:origin x="-1734" y="-84"/>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08.03.2019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Oberflächenspannung</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72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Font typeface="+mj-lt"/>
              <a:buAutoNum type="arabicPeriod"/>
            </a:pPr>
            <a:r>
              <a:rPr lang="de-DE" sz="3200" smtClean="0"/>
              <a:t>Ritz-Galerkin-Ansatz: Formuliere das Problem als Variations-problem zur Minimierung einer Kostenfunktion</a:t>
            </a:r>
          </a:p>
          <a:p>
            <a:pPr marL="514350" indent="-514350">
              <a:buFont typeface="+mj-lt"/>
              <a:buAutoNum type="arabicPeriod"/>
            </a:pPr>
            <a:r>
              <a:rPr lang="de-DE" sz="3200" smtClean="0"/>
              <a:t>Approximiere </a:t>
            </a:r>
            <a:r>
              <a:rPr lang="de-DE" sz="3200" smtClean="0"/>
              <a:t>Lösung               einer pDGL durch       auf endlichdimensionalem Funktionenraum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065" y="4356836"/>
            <a:ext cx="580641" cy="41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endParaRPr lang="de-DE" smtClean="0"/>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8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89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a:t>
            </a:r>
            <a:r>
              <a:rPr lang="de-DE"/>
              <a:t>,  </a:t>
            </a:r>
            <a:r>
              <a:rPr lang="de-DE" smtClean="0"/>
              <a:t>,     , sodass</a:t>
            </a:r>
          </a:p>
          <a:p>
            <a:pPr marL="0" indent="0">
              <a:buNone/>
            </a:pPr>
            <a:endParaRPr lang="de-DE"/>
          </a:p>
          <a:p>
            <a:pPr marL="0" indent="0">
              <a:buNone/>
            </a:pPr>
            <a:r>
              <a:rPr lang="de-DE" smtClean="0"/>
              <a:t>Galerkin-Orthogonalität:</a:t>
            </a:r>
            <a:endParaRPr lang="de-DE"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1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r>
              <a:rPr lang="de-DE" smtClean="0"/>
              <a:t>Nenne     koerziv, iff</a:t>
            </a:r>
          </a:p>
          <a:p>
            <a:pPr marL="0" indent="0">
              <a:buNone/>
            </a:pPr>
            <a:endParaRPr lang="de-DE" sz="1200"/>
          </a:p>
          <a:p>
            <a:pPr marL="0" indent="0">
              <a:buNone/>
            </a:pPr>
            <a:r>
              <a:rPr lang="de-DE" smtClean="0"/>
              <a:t>Nenne     stetig, iff</a:t>
            </a:r>
          </a:p>
          <a:p>
            <a:pPr marL="0" indent="0">
              <a:buNone/>
            </a:pPr>
            <a:endParaRPr lang="de-DE" sz="1400" smtClean="0"/>
          </a:p>
          <a:p>
            <a:pPr marL="0" indent="0">
              <a:buNone/>
            </a:pPr>
            <a:r>
              <a:rPr lang="de-DE" sz="3200" smtClean="0"/>
              <a:t>Cea‘s Lemma</a:t>
            </a:r>
          </a:p>
          <a:p>
            <a:pPr marL="0" indent="0">
              <a:buNone/>
            </a:pPr>
            <a:endParaRPr lang="de-DE" sz="3200"/>
          </a:p>
          <a:p>
            <a:pPr marL="0" indent="0">
              <a:buNone/>
            </a:pPr>
            <a:endParaRPr lang="de-DE" sz="3200" smtClean="0"/>
          </a:p>
          <a:p>
            <a:pPr marL="0" indent="0">
              <a:buNone/>
            </a:pPr>
            <a:r>
              <a:rPr lang="de-DE" sz="3200" smtClean="0"/>
              <a:t>Lax-Milgram</a:t>
            </a:r>
          </a:p>
          <a:p>
            <a:pPr marL="0" indent="0">
              <a:buNone/>
            </a:pPr>
            <a:r>
              <a:rPr lang="de-DE" sz="3200"/>
              <a:t>	</a:t>
            </a:r>
            <a:r>
              <a:rPr lang="de-DE" sz="3200" smtClean="0"/>
              <a:t>		       </a:t>
            </a:r>
            <a:r>
              <a:rPr lang="de-DE" smtClean="0"/>
              <a:t>hat mit                eindeutige Lösung            .</a:t>
            </a:r>
            <a:endParaRPr lang="de-DE" sz="32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747" y="3400274"/>
            <a:ext cx="5364088" cy="77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4241068"/>
            <a:ext cx="4390256" cy="65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504041" y="5644012"/>
            <a:ext cx="3045105" cy="431528"/>
            <a:chOff x="5697386" y="5735667"/>
            <a:chExt cx="3045105" cy="431528"/>
          </a:xfrm>
        </p:grpSpPr>
        <p:pic>
          <p:nvPicPr>
            <p:cNvPr id="4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8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16" y="5712296"/>
            <a:ext cx="891662"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0352" y="5733256"/>
            <a:ext cx="722990" cy="2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2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a:p>
        </p:txBody>
      </p:sp>
      <p:sp>
        <p:nvSpPr>
          <p:cNvPr id="2" name="Rechteck 1"/>
          <p:cNvSpPr/>
          <p:nvPr/>
        </p:nvSpPr>
        <p:spPr>
          <a:xfrm>
            <a:off x="467544" y="972017"/>
            <a:ext cx="3081293" cy="584775"/>
          </a:xfrm>
          <a:prstGeom prst="rect">
            <a:avLst/>
          </a:prstGeom>
        </p:spPr>
        <p:txBody>
          <a:bodyPr wrap="none">
            <a:spAutoFit/>
          </a:bodyPr>
          <a:lstStyle/>
          <a:p>
            <a:r>
              <a:rPr lang="de-DE" sz="3200" b="1" smtClean="0">
                <a:latin typeface="Adobe Arabic" pitchFamily="18" charset="-78"/>
                <a:cs typeface="Adobe Arabic" pitchFamily="18" charset="-78"/>
              </a:rPr>
              <a:t>Finite-Elemente-Raum</a:t>
            </a:r>
            <a:endParaRPr lang="de-DE" sz="3200" b="1">
              <a:latin typeface="Adobe Arabic" pitchFamily="18" charset="-78"/>
              <a:cs typeface="Adobe Arabic" pitchFamily="18" charset="-7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221088"/>
            <a:ext cx="6444208" cy="3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19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Nicht-konforme Methode: Der FES ist nicht mehr in dem Raum, in dem das zugrundeliegende Variationsproblem formuliert ist, enthalten. Mehr Flexibilität für Diskretisierung. Bei DG ist die diskrete Lösung komplett unstetig und verletzt idR auch eventuelle Dirichlet-Randbedingungen. Lösbarkeit wird erreicht durch geschickte Stabilisierungsterme, die zudem so gewählt werden, dass keine Konsistenzfehler auftreten.</a:t>
            </a:r>
          </a:p>
        </p:txBody>
      </p:sp>
    </p:spTree>
    <p:extLst>
      <p:ext uri="{BB962C8B-B14F-4D97-AF65-F5344CB8AC3E}">
        <p14:creationId xmlns:p14="http://schemas.microsoft.com/office/powerpoint/2010/main" val="226793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mtClean="0"/>
              <a:t>Problemstellung</a:t>
            </a:r>
          </a:p>
          <a:p>
            <a:pPr marL="514350" indent="-514350">
              <a:buFont typeface="+mj-lt"/>
              <a:buAutoNum type="arabicPeriod"/>
            </a:pPr>
            <a:r>
              <a:rPr lang="de-DE" smtClean="0"/>
              <a:t>DG-Verfahren</a:t>
            </a:r>
          </a:p>
          <a:p>
            <a:pPr marL="514350" indent="-514350">
              <a:buFont typeface="+mj-lt"/>
              <a:buAutoNum type="arabicPeriod"/>
            </a:pPr>
            <a:r>
              <a:rPr lang="de-DE" smtClean="0"/>
              <a:t>Erste Ergebnisse</a:t>
            </a:r>
          </a:p>
          <a:p>
            <a:pPr marL="514350" indent="-514350">
              <a:buFont typeface="+mj-lt"/>
              <a:buAutoNum type="arabicPeriod"/>
            </a:pPr>
            <a:r>
              <a:rPr lang="de-DE" smtClean="0"/>
              <a:t>Ausblick</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33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Bildschirmpräsentation (4:3)</PresentationFormat>
  <Paragraphs>282</Paragraphs>
  <Slides>21</Slides>
  <Notes>19</Notes>
  <HiddenSlides>0</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Larissa-Design</vt:lpstr>
      <vt:lpstr>DG</vt:lpstr>
      <vt:lpstr>Inhalt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Matthias Jäger</cp:lastModifiedBy>
  <cp:revision>317</cp:revision>
  <dcterms:created xsi:type="dcterms:W3CDTF">2017-01-21T10:43:37Z</dcterms:created>
  <dcterms:modified xsi:type="dcterms:W3CDTF">2019-03-08T15:48:52Z</dcterms:modified>
</cp:coreProperties>
</file>