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2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C7534-00B5-40A1-A1DF-A06A703F3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2DE1E1-AA93-4FB8-9EB7-9C50C48B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3EBCEF-2893-450A-A8F0-0758F224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EE8A35-0BD6-4511-8A1D-D5688795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50FBC5-2F25-4A1E-8DBC-66A1E17D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8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79B4A-E398-4D95-8AC7-01FA447E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42B8C2-DCC3-49A1-BB85-2700C8095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FBCBAA-AA9C-439D-B591-F7F033DB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4B8732-984F-4DF1-BBE6-E627F026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2135CB-1B65-4F63-B7D6-54B5D36F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1F94A8-6CD9-4D71-91ED-FEB1B92CB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3FDB2A-BBAF-4BC2-A6AF-692DB1FCB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7BE055-0E9F-4E67-9256-A7747084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0BC5E4-04C2-4917-BD3E-1457C2E3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380EEE-3F30-4C57-8BE3-6B7604BC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2C37C-2357-4EDB-B035-899E0D74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0AE9A2-7646-45A6-96B2-3CEAE436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C55BDD-0F39-4086-A775-A7E8303F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E3F2EA-7AD8-4B6B-9F0A-D4AD3018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4C4BD1-94DF-4ADD-99E8-6D510189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2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90E7D-F4E0-4BA6-A441-B4E2EB19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3BB02F-8F6E-41AE-8AB4-4211A0AEC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00F28D-E3A0-45EE-AEBD-2437D4D7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67CB2F-F9F2-4626-8E82-5192C678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0863E3-51AC-493D-8EE2-0B3FE096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1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6CFF5-AF5B-44FF-885B-0E5DD365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455A0E-4D97-45F2-8E56-10A8B565F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DFE31E-F546-4395-828F-2A1164370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B574BE-C27D-43D5-8097-A10F9FBA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8AFB51-75E8-41E5-982F-47775C47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171867-7710-4B87-8FCE-7E7DB52F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0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BF2966-8253-4F79-8EED-67C4A19E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BEBD01-2B0D-4AAD-B471-B6E232DE6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2E7D45-DA8D-4833-A154-D050CA28F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CBCF01-2639-44EA-9E8B-89013494D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98DDC0-BADE-4764-A519-89897B39B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81DD612-3847-4A0B-B7AE-EC5F1CA5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EEEAD35-4196-44E7-88C9-593C8EE1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7719CE7-426B-4C82-A331-2DCA0DA2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E12DCA-69A8-4E5D-8F53-3BA4C163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F212DE5-7CF3-447B-9B0A-5D6FA859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774918-57DB-462C-8AD5-B80AE2BE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2979A6-49E6-46D6-A408-7E9EEB24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25B78D0-8299-4777-9521-7DAC1D52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1C2EFF7-28C0-4A00-941E-CAB2EEB7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702276-6BBB-404C-9B2C-BD6371B7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6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10841A-423A-4339-95EF-2BCB941D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FA11F7-421A-4A43-8AD5-971D8E1D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018E35-020D-4A65-907D-3F3B32A4E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92C35B-8B4B-414E-B686-32E61F51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42AE15-ED07-445B-AFA3-CC17AACC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D38D6B-D6E9-4C6F-91D5-113E36CA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623AC-B2EC-4A0B-927C-11F71BB2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EED2DAC-D0A8-4440-84BB-E2D3BC7EA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5292D8-4251-448F-BABA-92BAE1AA7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357AF7-CA25-4F54-A815-87613EEF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A7B2D3-DE97-4E4A-8F05-7720C8F4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3ED175-CE68-4572-BF99-01C321D4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0952118-C09C-4914-9C11-21A076CF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E4C985-C2B3-4AE4-BED9-8808C6A16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39DD90-0545-43F3-A164-6D6FBE60C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EF277-7957-4950-8844-43C656DF05A1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0AF2CD-9E2E-46E3-94AC-087AB961F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1F57D4-AA98-40C3-BF1A-297BCFCA8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9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6">
            <a:extLst>
              <a:ext uri="{FF2B5EF4-FFF2-40B4-BE49-F238E27FC236}">
                <a16:creationId xmlns:a16="http://schemas.microsoft.com/office/drawing/2014/main" id="{9292555D-6383-47AB-94C4-8C24D05C629F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E62AE25-4106-44ED-8F4E-D5D956A394D2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A3837EC7-3FF7-497F-B8B9-5A0B2AE1FAD0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9B0EFC5-385A-4CBF-8F26-44920131D317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id="{AA3F0518-490B-4DDF-BB4F-AE947406C799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DF6CDA6-2149-48ED-A2DB-F56C93DC8F7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C6A78A2-117B-4511-A337-A22A0D832DD5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849940C1-270B-4DDA-82FD-843CAA8ED7ED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8AC5B70-F649-4DB5-AE32-A6F5581DFE4C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:a16="http://schemas.microsoft.com/office/drawing/2014/main" id="{E0994BA9-38F8-40E8-8EAA-1E120C08B215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CA8B39F2-1093-4652-9183-59D4A1FA31AE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B93D6B4-AAC0-4BDA-8620-5B2577AB6EAB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1" name="圖片 60">
            <a:extLst>
              <a:ext uri="{FF2B5EF4-FFF2-40B4-BE49-F238E27FC236}">
                <a16:creationId xmlns:a16="http://schemas.microsoft.com/office/drawing/2014/main" id="{BE73BB19-43C0-469E-8622-D3B22AE9CF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9CD041CD-9441-4679-8E66-FF8013D04890}"/>
              </a:ext>
            </a:extLst>
          </p:cNvPr>
          <p:cNvCxnSpPr>
            <a:cxnSpLocks/>
            <a:stCxn id="49" idx="3"/>
            <a:endCxn id="60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0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6">
            <a:extLst>
              <a:ext uri="{FF2B5EF4-FFF2-40B4-BE49-F238E27FC236}">
                <a16:creationId xmlns:a16="http://schemas.microsoft.com/office/drawing/2014/main" id="{9292555D-6383-47AB-94C4-8C24D05C629F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E62AE25-4106-44ED-8F4E-D5D956A394D2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A3837EC7-3FF7-497F-B8B9-5A0B2AE1FAD0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9B0EFC5-385A-4CBF-8F26-44920131D317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id="{AA3F0518-490B-4DDF-BB4F-AE947406C799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DF6CDA6-2149-48ED-A2DB-F56C93DC8F7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C6A78A2-117B-4511-A337-A22A0D832DD5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849940C1-270B-4DDA-82FD-843CAA8ED7ED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8AC5B70-F649-4DB5-AE32-A6F5581DFE4C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:a16="http://schemas.microsoft.com/office/drawing/2014/main" id="{E0994BA9-38F8-40E8-8EAA-1E120C08B215}"/>
              </a:ext>
            </a:extLst>
          </p:cNvPr>
          <p:cNvSpPr/>
          <p:nvPr/>
        </p:nvSpPr>
        <p:spPr>
          <a:xfrm>
            <a:off x="8028782" y="1795636"/>
            <a:ext cx="3430715" cy="2142064"/>
          </a:xfrm>
          <a:prstGeom prst="roundRect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309725-28E4-4A43-96F0-D93A7749F154}"/>
              </a:ext>
            </a:extLst>
          </p:cNvPr>
          <p:cNvGrpSpPr/>
          <p:nvPr/>
        </p:nvGrpSpPr>
        <p:grpSpPr>
          <a:xfrm>
            <a:off x="8195956" y="2173043"/>
            <a:ext cx="3054377" cy="613245"/>
            <a:chOff x="8194302" y="2551167"/>
            <a:chExt cx="2724587" cy="613245"/>
          </a:xfrm>
        </p:grpSpPr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CA8B39F2-1093-4652-9183-59D4A1FA31AE}"/>
                </a:ext>
              </a:extLst>
            </p:cNvPr>
            <p:cNvSpPr txBox="1"/>
            <p:nvPr/>
          </p:nvSpPr>
          <p:spPr>
            <a:xfrm>
              <a:off x="8729341" y="2687864"/>
              <a:ext cx="2150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OpenLDAP</a:t>
              </a:r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container A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B93D6B4-AAC0-4BDA-8620-5B2577AB6EAB}"/>
                </a:ext>
              </a:extLst>
            </p:cNvPr>
            <p:cNvSpPr/>
            <p:nvPr/>
          </p:nvSpPr>
          <p:spPr>
            <a:xfrm>
              <a:off x="8194302" y="2551167"/>
              <a:ext cx="2724587" cy="613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id="{BE73BB19-43C0-469E-8622-D3B22AE9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9046" y="2612725"/>
              <a:ext cx="422295" cy="501739"/>
            </a:xfrm>
            <a:prstGeom prst="rect">
              <a:avLst/>
            </a:prstGeom>
          </p:spPr>
        </p:pic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9CD041CD-9441-4679-8E66-FF8013D04890}"/>
              </a:ext>
            </a:extLst>
          </p:cNvPr>
          <p:cNvCxnSpPr>
            <a:cxnSpLocks/>
            <a:stCxn id="49" idx="3"/>
            <a:endCxn id="60" idx="1"/>
          </p:cNvCxnSpPr>
          <p:nvPr/>
        </p:nvCxnSpPr>
        <p:spPr>
          <a:xfrm flipV="1">
            <a:off x="7638419" y="2479666"/>
            <a:ext cx="557536" cy="371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BC02D5A9-14BD-457C-9AED-EDAAA42952AF}"/>
              </a:ext>
            </a:extLst>
          </p:cNvPr>
          <p:cNvGrpSpPr/>
          <p:nvPr/>
        </p:nvGrpSpPr>
        <p:grpSpPr>
          <a:xfrm>
            <a:off x="8195956" y="2960212"/>
            <a:ext cx="3054377" cy="613245"/>
            <a:chOff x="8194302" y="2551167"/>
            <a:chExt cx="2724587" cy="613245"/>
          </a:xfrm>
        </p:grpSpPr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9C67FF2-A880-4980-BB33-A8AE893C9671}"/>
                </a:ext>
              </a:extLst>
            </p:cNvPr>
            <p:cNvSpPr txBox="1"/>
            <p:nvPr/>
          </p:nvSpPr>
          <p:spPr>
            <a:xfrm>
              <a:off x="8729341" y="2687864"/>
              <a:ext cx="2150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OpenLDAP</a:t>
              </a:r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container B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D8B558B-E1E1-41CB-BDB4-A5FA9BC25A6F}"/>
                </a:ext>
              </a:extLst>
            </p:cNvPr>
            <p:cNvSpPr/>
            <p:nvPr/>
          </p:nvSpPr>
          <p:spPr>
            <a:xfrm>
              <a:off x="8194302" y="2551167"/>
              <a:ext cx="2724587" cy="613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66A1C891-CC35-4BAD-9866-C4DCEBC92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9046" y="2612725"/>
              <a:ext cx="422295" cy="501739"/>
            </a:xfrm>
            <a:prstGeom prst="rect">
              <a:avLst/>
            </a:prstGeom>
          </p:spPr>
        </p:pic>
      </p:grp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7C10416-5301-483F-8A03-04290F9AE32D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7638419" y="2850983"/>
            <a:ext cx="557536" cy="415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7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9939ADAE-D42F-4139-B2EF-679A7A89092A}"/>
              </a:ext>
            </a:extLst>
          </p:cNvPr>
          <p:cNvSpPr/>
          <p:nvPr/>
        </p:nvSpPr>
        <p:spPr>
          <a:xfrm>
            <a:off x="1003300" y="832262"/>
            <a:ext cx="10477500" cy="37016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圓角矩形 6">
            <a:extLst>
              <a:ext uri="{FF2B5EF4-FFF2-40B4-BE49-F238E27FC236}">
                <a16:creationId xmlns:a16="http://schemas.microsoft.com/office/drawing/2014/main" id="{11088A7B-099A-477A-ABDE-983AB26D6566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id="{69D67559-2F0E-4887-BF37-41EA453B89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4DF11E3-9C59-4162-9CA2-A939607651A2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AD4BCEB-4B11-4913-8D7C-58CC9858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932AF25-1F93-4171-8FA4-AF04D9B1A7A5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61D13771-887B-4EDB-B31B-0D7C427BA003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90415A-7A0C-4B24-81D4-0EF230952877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圓角矩形 6">
            <a:extLst>
              <a:ext uri="{FF2B5EF4-FFF2-40B4-BE49-F238E27FC236}">
                <a16:creationId xmlns:a16="http://schemas.microsoft.com/office/drawing/2014/main" id="{F8757F56-02DD-40A4-8A94-26C291615795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62D0A24-AF69-4B6E-8CB4-4D8CCEE93CCE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ED7585-5FF1-4090-B626-A090BB0B116B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BC22A68-D7A8-40D2-A973-36183B4707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2FF2DC1-64FC-43FC-B98D-6C5A88F63F47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93A3381-6625-4A16-AA19-13522514D56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6">
            <a:extLst>
              <a:ext uri="{FF2B5EF4-FFF2-40B4-BE49-F238E27FC236}">
                <a16:creationId xmlns:a16="http://schemas.microsoft.com/office/drawing/2014/main" id="{6ABEE6DB-9402-4004-B1E7-1D70DAE89DA0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 w="190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48582BB-7035-4A11-BD5F-EC60FC0F15C1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B8F306-445F-44F9-B928-FA9479D63B7F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C3450A85-5EC7-4447-864C-F9D3800716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09BE25E7-CFBD-4993-94A7-113CD2B2B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469" y="648984"/>
            <a:ext cx="1407316" cy="366557"/>
          </a:xfrm>
          <a:prstGeom prst="rect">
            <a:avLst/>
          </a:prstGeom>
        </p:spPr>
      </p:pic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327516C-8D19-4517-81B1-A28B5CF78603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F1BF4D60-9F72-41E0-9967-9E63C2F532F7}"/>
              </a:ext>
            </a:extLst>
          </p:cNvPr>
          <p:cNvSpPr/>
          <p:nvPr/>
        </p:nvSpPr>
        <p:spPr>
          <a:xfrm>
            <a:off x="1096151" y="3287843"/>
            <a:ext cx="1094412" cy="109441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Role based</a:t>
            </a:r>
            <a:endParaRPr lang="zh-TW" altLang="en-US" sz="1600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9FB09A2C-94DC-4488-A120-439B2CEE2E5F}"/>
              </a:ext>
            </a:extLst>
          </p:cNvPr>
          <p:cNvSpPr/>
          <p:nvPr/>
        </p:nvSpPr>
        <p:spPr>
          <a:xfrm>
            <a:off x="2316397" y="3287843"/>
            <a:ext cx="1078941" cy="107894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Policy based</a:t>
            </a:r>
            <a:endParaRPr lang="zh-TW" altLang="en-US" sz="1600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3A1A50AC-8675-4D46-B754-64287F98280C}"/>
              </a:ext>
            </a:extLst>
          </p:cNvPr>
          <p:cNvSpPr/>
          <p:nvPr/>
        </p:nvSpPr>
        <p:spPr>
          <a:xfrm>
            <a:off x="3530660" y="3281542"/>
            <a:ext cx="1094413" cy="109441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500" dirty="0"/>
              <a:t>Refresh Token</a:t>
            </a:r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9508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6">
            <a:extLst>
              <a:ext uri="{FF2B5EF4-FFF2-40B4-BE49-F238E27FC236}">
                <a16:creationId xmlns:a16="http://schemas.microsoft.com/office/drawing/2014/main" id="{706DE702-26E5-46A9-8661-165882CFAF5B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91D7176-EE55-4C33-B06B-C483824D2263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A5DC711C-CC7B-4BCD-AA24-424BE8999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C7ABC9E-01EF-425D-8E74-48A43D9C65CD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251C348E-2D22-4DE8-B44D-1701DC2482B8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9972E5-9A5F-437C-9B35-45C93A8AFF8D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圓角矩形 6">
            <a:extLst>
              <a:ext uri="{FF2B5EF4-FFF2-40B4-BE49-F238E27FC236}">
                <a16:creationId xmlns:a16="http://schemas.microsoft.com/office/drawing/2014/main" id="{A8DE8DDB-CE73-4804-AB78-B70EFB29D495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FEA2BF-382A-4752-B466-E1D2FE26365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DAF179-9B2E-411A-B0C7-CD050D262008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BE1084A-E4FD-4463-932D-30523A0449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50DCA4B-3556-4099-9C32-9297DAF2DB06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960792B-F82F-44F4-AC09-EEFA605794A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6">
            <a:extLst>
              <a:ext uri="{FF2B5EF4-FFF2-40B4-BE49-F238E27FC236}">
                <a16:creationId xmlns:a16="http://schemas.microsoft.com/office/drawing/2014/main" id="{7CD9D1F1-45AB-4A83-BAF4-DB58F90FD930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A38FED3-41D3-4F5C-994A-88677072ED11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D918EDB-4CFC-4B66-9EB0-A862160D0A27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0EFF49B5-497B-4921-8CF6-BD4E4B674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5E53252-C355-4873-ABD1-69208ED76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FD714C3-D43C-4AE3-A614-B9AE37447913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語音泡泡: 矩形 19">
            <a:extLst>
              <a:ext uri="{FF2B5EF4-FFF2-40B4-BE49-F238E27FC236}">
                <a16:creationId xmlns:a16="http://schemas.microsoft.com/office/drawing/2014/main" id="{B0052EBC-8056-4CFC-9B7E-870F38D20FD1}"/>
              </a:ext>
            </a:extLst>
          </p:cNvPr>
          <p:cNvSpPr/>
          <p:nvPr/>
        </p:nvSpPr>
        <p:spPr>
          <a:xfrm>
            <a:off x="1617356" y="4318963"/>
            <a:ext cx="2541080" cy="735291"/>
          </a:xfrm>
          <a:prstGeom prst="wedgeRectCallout">
            <a:avLst>
              <a:gd name="adj1" fmla="val 43717"/>
              <a:gd name="adj2" fmla="val -13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API with role(s)</a:t>
            </a:r>
          </a:p>
        </p:txBody>
      </p:sp>
      <p:sp>
        <p:nvSpPr>
          <p:cNvPr id="21" name="語音泡泡: 矩形 20">
            <a:extLst>
              <a:ext uri="{FF2B5EF4-FFF2-40B4-BE49-F238E27FC236}">
                <a16:creationId xmlns:a16="http://schemas.microsoft.com/office/drawing/2014/main" id="{53CD2CE1-4D7B-4C00-BFBA-40FA2850023D}"/>
              </a:ext>
            </a:extLst>
          </p:cNvPr>
          <p:cNvSpPr/>
          <p:nvPr/>
        </p:nvSpPr>
        <p:spPr>
          <a:xfrm>
            <a:off x="4941778" y="4318963"/>
            <a:ext cx="2541080" cy="735291"/>
          </a:xfrm>
          <a:prstGeom prst="wedgeRectCallout">
            <a:avLst>
              <a:gd name="adj1" fmla="val -28252"/>
              <a:gd name="adj2" fmla="val -1508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role claims when issue an JWT token</a:t>
            </a:r>
          </a:p>
        </p:txBody>
      </p:sp>
    </p:spTree>
    <p:extLst>
      <p:ext uri="{BB962C8B-B14F-4D97-AF65-F5344CB8AC3E}">
        <p14:creationId xmlns:p14="http://schemas.microsoft.com/office/powerpoint/2010/main" val="29186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6">
            <a:extLst>
              <a:ext uri="{FF2B5EF4-FFF2-40B4-BE49-F238E27FC236}">
                <a16:creationId xmlns:a16="http://schemas.microsoft.com/office/drawing/2014/main" id="{706DE702-26E5-46A9-8661-165882CFAF5B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91D7176-EE55-4C33-B06B-C483824D2263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A5DC711C-CC7B-4BCD-AA24-424BE8999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C7ABC9E-01EF-425D-8E74-48A43D9C65CD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251C348E-2D22-4DE8-B44D-1701DC2482B8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9972E5-9A5F-437C-9B35-45C93A8AFF8D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圓角矩形 6">
            <a:extLst>
              <a:ext uri="{FF2B5EF4-FFF2-40B4-BE49-F238E27FC236}">
                <a16:creationId xmlns:a16="http://schemas.microsoft.com/office/drawing/2014/main" id="{A8DE8DDB-CE73-4804-AB78-B70EFB29D495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FEA2BF-382A-4752-B466-E1D2FE26365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DAF179-9B2E-411A-B0C7-CD050D262008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BE1084A-E4FD-4463-932D-30523A0449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50DCA4B-3556-4099-9C32-9297DAF2DB06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960792B-F82F-44F4-AC09-EEFA605794A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6">
            <a:extLst>
              <a:ext uri="{FF2B5EF4-FFF2-40B4-BE49-F238E27FC236}">
                <a16:creationId xmlns:a16="http://schemas.microsoft.com/office/drawing/2014/main" id="{7CD9D1F1-45AB-4A83-BAF4-DB58F90FD930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A38FED3-41D3-4F5C-994A-88677072ED11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D918EDB-4CFC-4B66-9EB0-A862160D0A27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0EFF49B5-497B-4921-8CF6-BD4E4B674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5E53252-C355-4873-ABD1-69208ED76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FD714C3-D43C-4AE3-A614-B9AE37447913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語音泡泡: 矩形 19">
            <a:extLst>
              <a:ext uri="{FF2B5EF4-FFF2-40B4-BE49-F238E27FC236}">
                <a16:creationId xmlns:a16="http://schemas.microsoft.com/office/drawing/2014/main" id="{B0052EBC-8056-4CFC-9B7E-870F38D20FD1}"/>
              </a:ext>
            </a:extLst>
          </p:cNvPr>
          <p:cNvSpPr/>
          <p:nvPr/>
        </p:nvSpPr>
        <p:spPr>
          <a:xfrm>
            <a:off x="1617356" y="4318963"/>
            <a:ext cx="2541080" cy="735291"/>
          </a:xfrm>
          <a:prstGeom prst="wedgeRectCallout">
            <a:avLst>
              <a:gd name="adj1" fmla="val 43717"/>
              <a:gd name="adj2" fmla="val -13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API with Policies</a:t>
            </a:r>
          </a:p>
        </p:txBody>
      </p:sp>
      <p:sp>
        <p:nvSpPr>
          <p:cNvPr id="21" name="語音泡泡: 矩形 20">
            <a:extLst>
              <a:ext uri="{FF2B5EF4-FFF2-40B4-BE49-F238E27FC236}">
                <a16:creationId xmlns:a16="http://schemas.microsoft.com/office/drawing/2014/main" id="{53CD2CE1-4D7B-4C00-BFBA-40FA2850023D}"/>
              </a:ext>
            </a:extLst>
          </p:cNvPr>
          <p:cNvSpPr/>
          <p:nvPr/>
        </p:nvSpPr>
        <p:spPr>
          <a:xfrm>
            <a:off x="4978759" y="4572804"/>
            <a:ext cx="2541080" cy="962900"/>
          </a:xfrm>
          <a:prstGeom prst="wedgeRectCallout">
            <a:avLst>
              <a:gd name="adj1" fmla="val -28252"/>
              <a:gd name="adj2" fmla="val -1508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required claims for Policy when issue an JWT token</a:t>
            </a:r>
          </a:p>
        </p:txBody>
      </p:sp>
    </p:spTree>
    <p:extLst>
      <p:ext uri="{BB962C8B-B14F-4D97-AF65-F5344CB8AC3E}">
        <p14:creationId xmlns:p14="http://schemas.microsoft.com/office/powerpoint/2010/main" val="152163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40125" y="1431559"/>
            <a:ext cx="11044511" cy="451203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6">
            <a:extLst>
              <a:ext uri="{FF2B5EF4-FFF2-40B4-BE49-F238E27FC236}">
                <a16:creationId xmlns:a16="http://schemas.microsoft.com/office/drawing/2014/main" id="{9292555D-6383-47AB-94C4-8C24D05C629F}"/>
              </a:ext>
            </a:extLst>
          </p:cNvPr>
          <p:cNvSpPr/>
          <p:nvPr/>
        </p:nvSpPr>
        <p:spPr>
          <a:xfrm>
            <a:off x="1221774" y="1825615"/>
            <a:ext cx="3392205" cy="2142064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721585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E62AE25-4106-44ED-8F4E-D5D956A394D2}"/>
              </a:ext>
            </a:extLst>
          </p:cNvPr>
          <p:cNvGrpSpPr/>
          <p:nvPr/>
        </p:nvGrpSpPr>
        <p:grpSpPr>
          <a:xfrm>
            <a:off x="1483395" y="2590023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A3837EC7-3FF7-497F-B8B9-5A0B2AE1FAD0}"/>
              </a:ext>
            </a:extLst>
          </p:cNvPr>
          <p:cNvSpPr/>
          <p:nvPr/>
        </p:nvSpPr>
        <p:spPr>
          <a:xfrm>
            <a:off x="1939082" y="2025682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id="{AA3F0518-490B-4DDF-BB4F-AE947406C799}"/>
              </a:ext>
            </a:extLst>
          </p:cNvPr>
          <p:cNvSpPr/>
          <p:nvPr/>
        </p:nvSpPr>
        <p:spPr>
          <a:xfrm>
            <a:off x="5058761" y="1825615"/>
            <a:ext cx="3055627" cy="2142064"/>
          </a:xfrm>
          <a:prstGeom prst="roundRect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9B0EFC5-385A-4CBF-8F26-44920131D317}"/>
              </a:ext>
            </a:extLst>
          </p:cNvPr>
          <p:cNvSpPr/>
          <p:nvPr/>
        </p:nvSpPr>
        <p:spPr>
          <a:xfrm>
            <a:off x="1447760" y="2575911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DF6CDA6-2149-48ED-A2DB-F56C93DC8F7D}"/>
              </a:ext>
            </a:extLst>
          </p:cNvPr>
          <p:cNvSpPr txBox="1"/>
          <p:nvPr/>
        </p:nvSpPr>
        <p:spPr>
          <a:xfrm>
            <a:off x="5771244" y="2711684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C6A78A2-117B-4511-A337-A22A0D832DD5}"/>
              </a:ext>
            </a:extLst>
          </p:cNvPr>
          <p:cNvSpPr/>
          <p:nvPr/>
        </p:nvSpPr>
        <p:spPr>
          <a:xfrm>
            <a:off x="5251107" y="2574339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73" y="2658508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849940C1-270B-4DDA-82FD-843CAA8ED7ED}"/>
              </a:ext>
            </a:extLst>
          </p:cNvPr>
          <p:cNvSpPr/>
          <p:nvPr/>
        </p:nvSpPr>
        <p:spPr>
          <a:xfrm>
            <a:off x="5806127" y="2025682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8AC5B70-F649-4DB5-AE32-A6F5581DFE4C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4613979" y="2896647"/>
            <a:ext cx="44478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:a16="http://schemas.microsoft.com/office/drawing/2014/main" id="{E0994BA9-38F8-40E8-8EAA-1E120C08B215}"/>
              </a:ext>
            </a:extLst>
          </p:cNvPr>
          <p:cNvSpPr/>
          <p:nvPr/>
        </p:nvSpPr>
        <p:spPr>
          <a:xfrm>
            <a:off x="8620887" y="1825615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8786407" y="2581146"/>
            <a:ext cx="2805903" cy="613245"/>
            <a:chOff x="8194302" y="2551167"/>
            <a:chExt cx="2805903" cy="613245"/>
          </a:xfrm>
        </p:grpSpPr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CA8B39F2-1093-4652-9183-59D4A1FA31AE}"/>
                </a:ext>
              </a:extLst>
            </p:cNvPr>
            <p:cNvSpPr txBox="1"/>
            <p:nvPr/>
          </p:nvSpPr>
          <p:spPr>
            <a:xfrm>
              <a:off x="8795755" y="2672827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OpenLDAP container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B93D6B4-AAC0-4BDA-8620-5B2577AB6EAB}"/>
                </a:ext>
              </a:extLst>
            </p:cNvPr>
            <p:cNvSpPr/>
            <p:nvPr/>
          </p:nvSpPr>
          <p:spPr>
            <a:xfrm>
              <a:off x="8194302" y="2551167"/>
              <a:ext cx="2724587" cy="613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id="{BE73BB19-43C0-469E-8622-D3B22AE9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881" y="2612725"/>
              <a:ext cx="422295" cy="501739"/>
            </a:xfrm>
            <a:prstGeom prst="rect">
              <a:avLst/>
            </a:prstGeom>
          </p:spPr>
        </p:pic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658" y="1070751"/>
            <a:ext cx="1948202" cy="507439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9CD041CD-9441-4679-8E66-FF8013D04890}"/>
              </a:ext>
            </a:extLst>
          </p:cNvPr>
          <p:cNvCxnSpPr>
            <a:cxnSpLocks/>
            <a:stCxn id="38" idx="3"/>
            <a:endCxn id="58" idx="1"/>
          </p:cNvCxnSpPr>
          <p:nvPr/>
        </p:nvCxnSpPr>
        <p:spPr>
          <a:xfrm>
            <a:off x="8114388" y="2896647"/>
            <a:ext cx="5064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6">
            <a:extLst>
              <a:ext uri="{FF2B5EF4-FFF2-40B4-BE49-F238E27FC236}">
                <a16:creationId xmlns:a16="http://schemas.microsoft.com/office/drawing/2014/main" id="{9292555D-6383-47AB-94C4-8C24D05C629F}"/>
              </a:ext>
            </a:extLst>
          </p:cNvPr>
          <p:cNvSpPr/>
          <p:nvPr/>
        </p:nvSpPr>
        <p:spPr>
          <a:xfrm>
            <a:off x="5058761" y="4462529"/>
            <a:ext cx="3055627" cy="1263348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49940C1-270B-4DDA-82FD-843CAA8ED7ED}"/>
              </a:ext>
            </a:extLst>
          </p:cNvPr>
          <p:cNvSpPr/>
          <p:nvPr/>
        </p:nvSpPr>
        <p:spPr>
          <a:xfrm>
            <a:off x="9824680" y="2028228"/>
            <a:ext cx="6912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LDAP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5251107" y="4825191"/>
            <a:ext cx="2724587" cy="613245"/>
            <a:chOff x="3001576" y="4769179"/>
            <a:chExt cx="2724587" cy="613245"/>
          </a:xfrm>
        </p:grpSpPr>
        <p:grpSp>
          <p:nvGrpSpPr>
            <p:cNvPr id="27" name="群組 26"/>
            <p:cNvGrpSpPr/>
            <p:nvPr/>
          </p:nvGrpSpPr>
          <p:grpSpPr>
            <a:xfrm>
              <a:off x="3001576" y="4769179"/>
              <a:ext cx="2724587" cy="613245"/>
              <a:chOff x="8194302" y="2551167"/>
              <a:chExt cx="2724587" cy="613245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A8B39F2-1093-4652-9183-59D4A1FA31AE}"/>
                  </a:ext>
                </a:extLst>
              </p:cNvPr>
              <p:cNvSpPr txBox="1"/>
              <p:nvPr/>
            </p:nvSpPr>
            <p:spPr>
              <a:xfrm>
                <a:off x="8795755" y="2672827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 err="1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Redis</a:t>
                </a:r>
                <a:endParaRPr lang="zh-TW" altLang="en-US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B93D6B4-AAC0-4BDA-8620-5B2577AB6EAB}"/>
                  </a:ext>
                </a:extLst>
              </p:cNvPr>
              <p:cNvSpPr/>
              <p:nvPr/>
            </p:nvSpPr>
            <p:spPr>
              <a:xfrm>
                <a:off x="8194302" y="2551167"/>
                <a:ext cx="2724587" cy="6132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4023" y="4807916"/>
              <a:ext cx="541491" cy="541491"/>
            </a:xfrm>
            <a:prstGeom prst="rect">
              <a:avLst/>
            </a:prstGeom>
          </p:spPr>
        </p:pic>
      </p:grp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D041CD-9441-4679-8E66-FF8013D04890}"/>
              </a:ext>
            </a:extLst>
          </p:cNvPr>
          <p:cNvCxnSpPr>
            <a:cxnSpLocks/>
          </p:cNvCxnSpPr>
          <p:nvPr/>
        </p:nvCxnSpPr>
        <p:spPr>
          <a:xfrm>
            <a:off x="6613400" y="3958938"/>
            <a:ext cx="0" cy="5035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向右箭號 20"/>
          <p:cNvSpPr/>
          <p:nvPr/>
        </p:nvSpPr>
        <p:spPr>
          <a:xfrm>
            <a:off x="74951" y="2460519"/>
            <a:ext cx="1146823" cy="7494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058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40125" y="472587"/>
            <a:ext cx="11044511" cy="604813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Procsdfsdfsfdsdfsdfsdf</a:t>
            </a:r>
            <a:endParaRPr lang="zh-TW" altLang="en-US" dirty="0"/>
          </a:p>
        </p:txBody>
      </p:sp>
      <p:sp>
        <p:nvSpPr>
          <p:cNvPr id="4" name="圓角矩形 6">
            <a:extLst>
              <a:ext uri="{FF2B5EF4-FFF2-40B4-BE49-F238E27FC236}">
                <a16:creationId xmlns:a16="http://schemas.microsoft.com/office/drawing/2014/main" id="{9292555D-6383-47AB-94C4-8C24D05C629F}"/>
              </a:ext>
            </a:extLst>
          </p:cNvPr>
          <p:cNvSpPr/>
          <p:nvPr/>
        </p:nvSpPr>
        <p:spPr>
          <a:xfrm>
            <a:off x="1221774" y="2402737"/>
            <a:ext cx="3392205" cy="2142064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E62AE25-4106-44ED-8F4E-D5D956A394D2}"/>
              </a:ext>
            </a:extLst>
          </p:cNvPr>
          <p:cNvGrpSpPr/>
          <p:nvPr/>
        </p:nvGrpSpPr>
        <p:grpSpPr>
          <a:xfrm>
            <a:off x="1483395" y="3167145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A3837EC7-3FF7-497F-B8B9-5A0B2AE1FAD0}"/>
              </a:ext>
            </a:extLst>
          </p:cNvPr>
          <p:cNvSpPr/>
          <p:nvPr/>
        </p:nvSpPr>
        <p:spPr>
          <a:xfrm>
            <a:off x="1939082" y="2602804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id="{AA3F0518-490B-4DDF-BB4F-AE947406C799}"/>
              </a:ext>
            </a:extLst>
          </p:cNvPr>
          <p:cNvSpPr/>
          <p:nvPr/>
        </p:nvSpPr>
        <p:spPr>
          <a:xfrm>
            <a:off x="5058761" y="2402737"/>
            <a:ext cx="3055627" cy="2142064"/>
          </a:xfrm>
          <a:prstGeom prst="roundRect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9B0EFC5-385A-4CBF-8F26-44920131D317}"/>
              </a:ext>
            </a:extLst>
          </p:cNvPr>
          <p:cNvSpPr/>
          <p:nvPr/>
        </p:nvSpPr>
        <p:spPr>
          <a:xfrm>
            <a:off x="1447760" y="3153033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DF6CDA6-2149-48ED-A2DB-F56C93DC8F7D}"/>
              </a:ext>
            </a:extLst>
          </p:cNvPr>
          <p:cNvSpPr txBox="1"/>
          <p:nvPr/>
        </p:nvSpPr>
        <p:spPr>
          <a:xfrm>
            <a:off x="5771244" y="3288806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C6A78A2-117B-4511-A337-A22A0D832DD5}"/>
              </a:ext>
            </a:extLst>
          </p:cNvPr>
          <p:cNvSpPr/>
          <p:nvPr/>
        </p:nvSpPr>
        <p:spPr>
          <a:xfrm>
            <a:off x="5251107" y="3151461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73" y="3235630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849940C1-270B-4DDA-82FD-843CAA8ED7ED}"/>
              </a:ext>
            </a:extLst>
          </p:cNvPr>
          <p:cNvSpPr/>
          <p:nvPr/>
        </p:nvSpPr>
        <p:spPr>
          <a:xfrm>
            <a:off x="5806127" y="2602804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8AC5B70-F649-4DB5-AE32-A6F5581DFE4C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4613979" y="3473769"/>
            <a:ext cx="44478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:a16="http://schemas.microsoft.com/office/drawing/2014/main" id="{E0994BA9-38F8-40E8-8EAA-1E120C08B215}"/>
              </a:ext>
            </a:extLst>
          </p:cNvPr>
          <p:cNvSpPr/>
          <p:nvPr/>
        </p:nvSpPr>
        <p:spPr>
          <a:xfrm>
            <a:off x="8620887" y="2402737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8786407" y="3158268"/>
            <a:ext cx="2805903" cy="613245"/>
            <a:chOff x="8194302" y="2551167"/>
            <a:chExt cx="2805903" cy="613245"/>
          </a:xfrm>
        </p:grpSpPr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CA8B39F2-1093-4652-9183-59D4A1FA31AE}"/>
                </a:ext>
              </a:extLst>
            </p:cNvPr>
            <p:cNvSpPr txBox="1"/>
            <p:nvPr/>
          </p:nvSpPr>
          <p:spPr>
            <a:xfrm>
              <a:off x="8795755" y="2672827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OpenLDAP container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B93D6B4-AAC0-4BDA-8620-5B2577AB6EAB}"/>
                </a:ext>
              </a:extLst>
            </p:cNvPr>
            <p:cNvSpPr/>
            <p:nvPr/>
          </p:nvSpPr>
          <p:spPr>
            <a:xfrm>
              <a:off x="8194302" y="2551167"/>
              <a:ext cx="2724587" cy="613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id="{BE73BB19-43C0-469E-8622-D3B22AE9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881" y="2612725"/>
              <a:ext cx="422295" cy="501739"/>
            </a:xfrm>
            <a:prstGeom prst="rect">
              <a:avLst/>
            </a:prstGeom>
          </p:spPr>
        </p:pic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473" y="123973"/>
            <a:ext cx="1948202" cy="507439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9CD041CD-9441-4679-8E66-FF8013D04890}"/>
              </a:ext>
            </a:extLst>
          </p:cNvPr>
          <p:cNvCxnSpPr>
            <a:cxnSpLocks/>
            <a:stCxn id="38" idx="3"/>
            <a:endCxn id="58" idx="1"/>
          </p:cNvCxnSpPr>
          <p:nvPr/>
        </p:nvCxnSpPr>
        <p:spPr>
          <a:xfrm>
            <a:off x="8114388" y="3473769"/>
            <a:ext cx="5064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6">
            <a:extLst>
              <a:ext uri="{FF2B5EF4-FFF2-40B4-BE49-F238E27FC236}">
                <a16:creationId xmlns:a16="http://schemas.microsoft.com/office/drawing/2014/main" id="{9292555D-6383-47AB-94C4-8C24D05C629F}"/>
              </a:ext>
            </a:extLst>
          </p:cNvPr>
          <p:cNvSpPr/>
          <p:nvPr/>
        </p:nvSpPr>
        <p:spPr>
          <a:xfrm>
            <a:off x="5058761" y="5039651"/>
            <a:ext cx="3055627" cy="1263348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49940C1-270B-4DDA-82FD-843CAA8ED7ED}"/>
              </a:ext>
            </a:extLst>
          </p:cNvPr>
          <p:cNvSpPr/>
          <p:nvPr/>
        </p:nvSpPr>
        <p:spPr>
          <a:xfrm>
            <a:off x="9824680" y="2605350"/>
            <a:ext cx="6912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LDAP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5251107" y="5402313"/>
            <a:ext cx="2724587" cy="613245"/>
            <a:chOff x="3001576" y="4769179"/>
            <a:chExt cx="2724587" cy="613245"/>
          </a:xfrm>
        </p:grpSpPr>
        <p:grpSp>
          <p:nvGrpSpPr>
            <p:cNvPr id="27" name="群組 26"/>
            <p:cNvGrpSpPr/>
            <p:nvPr/>
          </p:nvGrpSpPr>
          <p:grpSpPr>
            <a:xfrm>
              <a:off x="3001576" y="4769179"/>
              <a:ext cx="2724587" cy="613245"/>
              <a:chOff x="8194302" y="2551167"/>
              <a:chExt cx="2724587" cy="613245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A8B39F2-1093-4652-9183-59D4A1FA31AE}"/>
                  </a:ext>
                </a:extLst>
              </p:cNvPr>
              <p:cNvSpPr txBox="1"/>
              <p:nvPr/>
            </p:nvSpPr>
            <p:spPr>
              <a:xfrm>
                <a:off x="8795755" y="2672827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 err="1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Redis</a:t>
                </a:r>
                <a:endParaRPr lang="zh-TW" altLang="en-US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B93D6B4-AAC0-4BDA-8620-5B2577AB6EAB}"/>
                  </a:ext>
                </a:extLst>
              </p:cNvPr>
              <p:cNvSpPr/>
              <p:nvPr/>
            </p:nvSpPr>
            <p:spPr>
              <a:xfrm>
                <a:off x="8194302" y="2551167"/>
                <a:ext cx="2724587" cy="6132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4023" y="4807916"/>
              <a:ext cx="541491" cy="541491"/>
            </a:xfrm>
            <a:prstGeom prst="rect">
              <a:avLst/>
            </a:prstGeom>
          </p:spPr>
        </p:pic>
      </p:grp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D041CD-9441-4679-8E66-FF8013D04890}"/>
              </a:ext>
            </a:extLst>
          </p:cNvPr>
          <p:cNvCxnSpPr>
            <a:cxnSpLocks/>
          </p:cNvCxnSpPr>
          <p:nvPr/>
        </p:nvCxnSpPr>
        <p:spPr>
          <a:xfrm>
            <a:off x="6613400" y="4536060"/>
            <a:ext cx="0" cy="5035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6">
            <a:extLst>
              <a:ext uri="{FF2B5EF4-FFF2-40B4-BE49-F238E27FC236}">
                <a16:creationId xmlns:a16="http://schemas.microsoft.com/office/drawing/2014/main" id="{9292555D-6383-47AB-94C4-8C24D05C629F}"/>
              </a:ext>
            </a:extLst>
          </p:cNvPr>
          <p:cNvSpPr/>
          <p:nvPr/>
        </p:nvSpPr>
        <p:spPr>
          <a:xfrm>
            <a:off x="1221774" y="985165"/>
            <a:ext cx="6485842" cy="973190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029901" y="1159103"/>
            <a:ext cx="2724587" cy="613245"/>
            <a:chOff x="3029901" y="1159103"/>
            <a:chExt cx="2724587" cy="613245"/>
          </a:xfrm>
        </p:grpSpPr>
        <p:grpSp>
          <p:nvGrpSpPr>
            <p:cNvPr id="40" name="群組 39"/>
            <p:cNvGrpSpPr/>
            <p:nvPr/>
          </p:nvGrpSpPr>
          <p:grpSpPr>
            <a:xfrm>
              <a:off x="3029901" y="1159103"/>
              <a:ext cx="2724587" cy="613245"/>
              <a:chOff x="8194302" y="2551167"/>
              <a:chExt cx="2724587" cy="613245"/>
            </a:xfrm>
          </p:grpSpPr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CA8B39F2-1093-4652-9183-59D4A1FA31AE}"/>
                  </a:ext>
                </a:extLst>
              </p:cNvPr>
              <p:cNvSpPr txBox="1"/>
              <p:nvPr/>
            </p:nvSpPr>
            <p:spPr>
              <a:xfrm>
                <a:off x="9073337" y="2688512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 err="1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Nginx</a:t>
                </a:r>
                <a:endParaRPr lang="zh-TW" altLang="en-US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B93D6B4-AAC0-4BDA-8620-5B2577AB6EAB}"/>
                  </a:ext>
                </a:extLst>
              </p:cNvPr>
              <p:cNvSpPr/>
              <p:nvPr/>
            </p:nvSpPr>
            <p:spPr>
              <a:xfrm>
                <a:off x="8194302" y="2551167"/>
                <a:ext cx="2724587" cy="6132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1206" y="1256595"/>
              <a:ext cx="670287" cy="418259"/>
            </a:xfrm>
            <a:prstGeom prst="rect">
              <a:avLst/>
            </a:prstGeom>
          </p:spPr>
        </p:pic>
      </p:grpSp>
      <p:sp>
        <p:nvSpPr>
          <p:cNvPr id="21" name="向右箭號 20"/>
          <p:cNvSpPr/>
          <p:nvPr/>
        </p:nvSpPr>
        <p:spPr>
          <a:xfrm>
            <a:off x="74951" y="1091009"/>
            <a:ext cx="1146823" cy="7494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A8AC5B70-F649-4DB5-AE32-A6F5581DFE4C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2896883" y="1958355"/>
            <a:ext cx="1567812" cy="44438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936882" y="1998929"/>
            <a:ext cx="667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Proxy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329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</TotalTime>
  <Words>167</Words>
  <Application>Microsoft Office PowerPoint</Application>
  <PresentationFormat>寬螢幕</PresentationFormat>
  <Paragraphs>52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JB Lin (林承翰)</dc:creator>
  <cp:lastModifiedBy>小翰 空手</cp:lastModifiedBy>
  <cp:revision>43</cp:revision>
  <dcterms:created xsi:type="dcterms:W3CDTF">2019-04-12T10:08:06Z</dcterms:created>
  <dcterms:modified xsi:type="dcterms:W3CDTF">2020-05-09T02:07:37Z</dcterms:modified>
</cp:coreProperties>
</file>