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2" r:id="rId4"/>
    <p:sldId id="257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2AC7534-00B5-40A1-A1DF-A06A703F3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7B2DE1E1-AA93-4FB8-9EB7-9C50C48B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E3EBCEF-2893-450A-A8F0-0758F224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BEE8A35-0BD6-4511-8A1D-D5688795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B50FBC5-2F25-4A1E-8DBC-66A1E17D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8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6E79B4A-E398-4D95-8AC7-01FA447E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F442B8C2-DCC3-49A1-BB85-2700C8095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A3FBCBAA-AA9C-439D-B591-F7F033DB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54B8732-984F-4DF1-BBE6-E627F026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262135CB-1B65-4F63-B7D6-54B5D36F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6C1F94A8-6CD9-4D71-91ED-FEB1B92CB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593FDB2A-BBAF-4BC2-A6AF-692DB1FCB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57BE055-0E9F-4E67-9256-A7747084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7E0BC5E4-04C2-4917-BD3E-1457C2E3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10380EEE-3F30-4C57-8BE3-6B7604BC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6D2C37C-2357-4EDB-B035-899E0D74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B0AE9A2-7646-45A6-96B2-3CEAE436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94C55BDD-0F39-4086-A775-A7E8303F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7E3F2EA-7AD8-4B6B-9F0A-D4AD3018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24C4BD1-94DF-4ADD-99E8-6D510189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2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9490E7D-F4E0-4BA6-A441-B4E2EB19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8E3BB02F-8F6E-41AE-8AB4-4211A0AEC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8E00F28D-E3A0-45EE-AEBD-2437D4D7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A567CB2F-F9F2-4626-8E82-5192C678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B30863E3-51AC-493D-8EE2-0B3FE096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1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936CFF5-AF5B-44FF-885B-0E5DD365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6455A0E-4D97-45F2-8E56-10A8B565F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3ADFE31E-F546-4395-828F-2A1164370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A2B574BE-C27D-43D5-8097-A10F9FBA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798AFB51-75E8-41E5-982F-47775C47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30171867-7710-4B87-8FCE-7E7DB52F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0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2BF2966-8253-4F79-8EED-67C4A19E0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82BEBD01-2B0D-4AAD-B471-B6E232DE6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DB2E7D45-DA8D-4833-A154-D050CA28F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22CBCF01-2639-44EA-9E8B-89013494D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6B98DDC0-BADE-4764-A519-89897B39B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881DD612-3847-4A0B-B7AE-EC5F1CA5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2EEEAD35-4196-44E7-88C9-593C8EE1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77719CE7-426B-4C82-A331-2DCA0DA2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FE12DCA-69A8-4E5D-8F53-3BA4C163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6F212DE5-7CF3-447B-9B0A-5D6FA859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CB774918-57DB-462C-8AD5-B80AE2BE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D02979A6-49E6-46D6-A408-7E9EEB24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E25B78D0-8299-4777-9521-7DAC1D52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21C2EFF7-28C0-4A00-941E-CAB2EEB7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1A702276-6BBB-404C-9B2C-BD6371B7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6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D10841A-423A-4339-95EF-2BCB941D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5FA11F7-421A-4A43-8AD5-971D8E1DE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65018E35-020D-4A65-907D-3F3B32A4E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D392C35B-8B4B-414E-B686-32E61F51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0B42AE15-ED07-445B-AFA3-CC17AACC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C5D38D6B-D6E9-4C6F-91D5-113E36CA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ED623AC-B2EC-4A0B-927C-11F71BB2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5EED2DAC-D0A8-4440-84BB-E2D3BC7EA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7E5292D8-4251-448F-BABA-92BAE1AA7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54357AF7-CA25-4F54-A815-87613EEF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BBA7B2D3-DE97-4E4A-8F05-7720C8F4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C13ED175-CE68-4572-BF99-01C321D4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70952118-C09C-4914-9C11-21A076CF3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3AE4C985-C2B3-4AE4-BED9-8808C6A16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739DD90-0545-43F3-A164-6D6FBE60C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EF277-7957-4950-8844-43C656DF05A1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F0AF2CD-9E2E-46E3-94AC-087AB961F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F1F57D4-AA98-40C3-BF1A-297BCFCA8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9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6">
            <a:extLst>
              <a:ext uri="{FF2B5EF4-FFF2-40B4-BE49-F238E27FC236}">
                <a16:creationId xmlns:a16="http://schemas.microsoft.com/office/drawing/2014/main" xmlns="" id="{9292555D-6383-47AB-94C4-8C24D05C629F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:a16="http://schemas.microsoft.com/office/drawing/2014/main" xmlns="" id="{15B92B98-B7C8-4A75-A841-F25CD0136D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xmlns="" id="{3E62AE25-4106-44ED-8F4E-D5D956A394D2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xmlns="" id="{DF00FD23-F9E0-40CA-BFAD-2BC204413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xmlns="" id="{14F08A50-B905-4E9F-B65E-EEFCE05DA4E3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A3837EC7-3FF7-497F-B8B9-5A0B2AE1FAD0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79B0EFC5-385A-4CBF-8F26-44920131D317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圓角矩形 6">
            <a:extLst>
              <a:ext uri="{FF2B5EF4-FFF2-40B4-BE49-F238E27FC236}">
                <a16:creationId xmlns:a16="http://schemas.microsoft.com/office/drawing/2014/main" xmlns="" id="{AA3F0518-490B-4DDF-BB4F-AE947406C799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xmlns="" id="{0DF6CDA6-2149-48ED-A2DB-F56C93DC8F7D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7C6A78A2-117B-4511-A337-A22A0D832DD5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xmlns="" id="{360008C4-4A7C-4F98-BDE4-D845F6D06F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849940C1-270B-4DDA-82FD-843CAA8ED7ED}"/>
              </a:ext>
            </a:extLst>
          </p:cNvPr>
          <p:cNvSpPr/>
          <p:nvPr/>
        </p:nvSpPr>
        <p:spPr>
          <a:xfrm>
            <a:off x="5468852" y="1440977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Auth Server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xmlns="" id="{A8AC5B70-F649-4DB5-AE32-A6F5581DFE4C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6">
            <a:extLst>
              <a:ext uri="{FF2B5EF4-FFF2-40B4-BE49-F238E27FC236}">
                <a16:creationId xmlns:a16="http://schemas.microsoft.com/office/drawing/2014/main" xmlns="" id="{E0994BA9-38F8-40E8-8EAA-1E120C08B215}"/>
              </a:ext>
            </a:extLst>
          </p:cNvPr>
          <p:cNvSpPr/>
          <p:nvPr/>
        </p:nvSpPr>
        <p:spPr>
          <a:xfrm>
            <a:off x="8028782" y="1795636"/>
            <a:ext cx="3055627" cy="2142064"/>
          </a:xfrm>
          <a:prstGeom prst="roundRect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xmlns="" id="{CA8B39F2-1093-4652-9183-59D4A1FA31AE}"/>
              </a:ext>
            </a:extLst>
          </p:cNvPr>
          <p:cNvSpPr txBox="1"/>
          <p:nvPr/>
        </p:nvSpPr>
        <p:spPr>
          <a:xfrm>
            <a:off x="8795755" y="2672827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OpenLDAP container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3B93D6B4-AAC0-4BDA-8620-5B2577AB6EAB}"/>
              </a:ext>
            </a:extLst>
          </p:cNvPr>
          <p:cNvSpPr/>
          <p:nvPr/>
        </p:nvSpPr>
        <p:spPr>
          <a:xfrm>
            <a:off x="8194302" y="2551167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1" name="圖片 60">
            <a:extLst>
              <a:ext uri="{FF2B5EF4-FFF2-40B4-BE49-F238E27FC236}">
                <a16:creationId xmlns:a16="http://schemas.microsoft.com/office/drawing/2014/main" xmlns="" id="{BE73BB19-43C0-469E-8622-D3B22AE9CF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81" y="2612725"/>
            <a:ext cx="422295" cy="501739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9719C86B-CFC1-4A17-B6CA-1F6C48A30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55" y="1612357"/>
            <a:ext cx="1407316" cy="366557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xmlns="" id="{9CD041CD-9441-4679-8E66-FF8013D04890}"/>
              </a:ext>
            </a:extLst>
          </p:cNvPr>
          <p:cNvCxnSpPr>
            <a:cxnSpLocks/>
            <a:stCxn id="49" idx="3"/>
            <a:endCxn id="60" idx="1"/>
          </p:cNvCxnSpPr>
          <p:nvPr/>
        </p:nvCxnSpPr>
        <p:spPr>
          <a:xfrm>
            <a:off x="7638419" y="2850983"/>
            <a:ext cx="555883" cy="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00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6">
            <a:extLst>
              <a:ext uri="{FF2B5EF4-FFF2-40B4-BE49-F238E27FC236}">
                <a16:creationId xmlns:a16="http://schemas.microsoft.com/office/drawing/2014/main" xmlns="" id="{9292555D-6383-47AB-94C4-8C24D05C629F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25400">
            <a:solidFill>
              <a:schemeClr val="tx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:a16="http://schemas.microsoft.com/office/drawing/2014/main" xmlns="" id="{15B92B98-B7C8-4A75-A841-F25CD0136D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xmlns="" id="{3E62AE25-4106-44ED-8F4E-D5D956A394D2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xmlns="" id="{DF00FD23-F9E0-40CA-BFAD-2BC204413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xmlns="" id="{14F08A50-B905-4E9F-B65E-EEFCE05DA4E3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A3837EC7-3FF7-497F-B8B9-5A0B2AE1FAD0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79B0EFC5-385A-4CBF-8F26-44920131D317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圓角矩形 6">
            <a:extLst>
              <a:ext uri="{FF2B5EF4-FFF2-40B4-BE49-F238E27FC236}">
                <a16:creationId xmlns:a16="http://schemas.microsoft.com/office/drawing/2014/main" xmlns="" id="{AA3F0518-490B-4DDF-BB4F-AE947406C799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xmlns="" id="{0DF6CDA6-2149-48ED-A2DB-F56C93DC8F7D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7C6A78A2-117B-4511-A337-A22A0D832DD5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xmlns="" id="{360008C4-4A7C-4F98-BDE4-D845F6D06F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849940C1-270B-4DDA-82FD-843CAA8ED7ED}"/>
              </a:ext>
            </a:extLst>
          </p:cNvPr>
          <p:cNvSpPr/>
          <p:nvPr/>
        </p:nvSpPr>
        <p:spPr>
          <a:xfrm>
            <a:off x="5468852" y="1440977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Auth Server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xmlns="" id="{A8AC5B70-F649-4DB5-AE32-A6F5581DFE4C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6">
            <a:extLst>
              <a:ext uri="{FF2B5EF4-FFF2-40B4-BE49-F238E27FC236}">
                <a16:creationId xmlns:a16="http://schemas.microsoft.com/office/drawing/2014/main" xmlns="" id="{E0994BA9-38F8-40E8-8EAA-1E120C08B215}"/>
              </a:ext>
            </a:extLst>
          </p:cNvPr>
          <p:cNvSpPr/>
          <p:nvPr/>
        </p:nvSpPr>
        <p:spPr>
          <a:xfrm>
            <a:off x="8028782" y="1795636"/>
            <a:ext cx="3430715" cy="2142064"/>
          </a:xfrm>
          <a:prstGeom prst="roundRect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xmlns="" id="{81309725-28E4-4A43-96F0-D93A7749F154}"/>
              </a:ext>
            </a:extLst>
          </p:cNvPr>
          <p:cNvGrpSpPr/>
          <p:nvPr/>
        </p:nvGrpSpPr>
        <p:grpSpPr>
          <a:xfrm>
            <a:off x="8195956" y="2173043"/>
            <a:ext cx="3054377" cy="613245"/>
            <a:chOff x="8194302" y="2551167"/>
            <a:chExt cx="2724587" cy="613245"/>
          </a:xfrm>
        </p:grpSpPr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xmlns="" id="{CA8B39F2-1093-4652-9183-59D4A1FA31AE}"/>
                </a:ext>
              </a:extLst>
            </p:cNvPr>
            <p:cNvSpPr txBox="1"/>
            <p:nvPr/>
          </p:nvSpPr>
          <p:spPr>
            <a:xfrm>
              <a:off x="8729341" y="2687864"/>
              <a:ext cx="2150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err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OpenLDAP</a:t>
              </a:r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container A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xmlns="" id="{3B93D6B4-AAC0-4BDA-8620-5B2577AB6EAB}"/>
                </a:ext>
              </a:extLst>
            </p:cNvPr>
            <p:cNvSpPr/>
            <p:nvPr/>
          </p:nvSpPr>
          <p:spPr>
            <a:xfrm>
              <a:off x="8194302" y="2551167"/>
              <a:ext cx="2724587" cy="6132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61" name="圖片 60">
              <a:extLst>
                <a:ext uri="{FF2B5EF4-FFF2-40B4-BE49-F238E27FC236}">
                  <a16:creationId xmlns:a16="http://schemas.microsoft.com/office/drawing/2014/main" xmlns="" id="{BE73BB19-43C0-469E-8622-D3B22AE9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9046" y="2612725"/>
              <a:ext cx="422295" cy="501739"/>
            </a:xfrm>
            <a:prstGeom prst="rect">
              <a:avLst/>
            </a:prstGeom>
          </p:spPr>
        </p:pic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9719C86B-CFC1-4A17-B6CA-1F6C48A30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55" y="1612357"/>
            <a:ext cx="1407316" cy="366557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xmlns="" id="{9CD041CD-9441-4679-8E66-FF8013D04890}"/>
              </a:ext>
            </a:extLst>
          </p:cNvPr>
          <p:cNvCxnSpPr>
            <a:cxnSpLocks/>
            <a:stCxn id="49" idx="3"/>
            <a:endCxn id="60" idx="1"/>
          </p:cNvCxnSpPr>
          <p:nvPr/>
        </p:nvCxnSpPr>
        <p:spPr>
          <a:xfrm flipV="1">
            <a:off x="7638419" y="2479666"/>
            <a:ext cx="557536" cy="371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群組 29">
            <a:extLst>
              <a:ext uri="{FF2B5EF4-FFF2-40B4-BE49-F238E27FC236}">
                <a16:creationId xmlns:a16="http://schemas.microsoft.com/office/drawing/2014/main" xmlns="" id="{BC02D5A9-14BD-457C-9AED-EDAAA42952AF}"/>
              </a:ext>
            </a:extLst>
          </p:cNvPr>
          <p:cNvGrpSpPr/>
          <p:nvPr/>
        </p:nvGrpSpPr>
        <p:grpSpPr>
          <a:xfrm>
            <a:off x="8195956" y="2960212"/>
            <a:ext cx="3054377" cy="613245"/>
            <a:chOff x="8194302" y="2551167"/>
            <a:chExt cx="2724587" cy="613245"/>
          </a:xfrm>
        </p:grpSpPr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xmlns="" id="{69C67FF2-A880-4980-BB33-A8AE893C9671}"/>
                </a:ext>
              </a:extLst>
            </p:cNvPr>
            <p:cNvSpPr txBox="1"/>
            <p:nvPr/>
          </p:nvSpPr>
          <p:spPr>
            <a:xfrm>
              <a:off x="8729341" y="2687864"/>
              <a:ext cx="2150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err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OpenLDAP</a:t>
              </a:r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container B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AD8B558B-E1E1-41CB-BDB4-A5FA9BC25A6F}"/>
                </a:ext>
              </a:extLst>
            </p:cNvPr>
            <p:cNvSpPr/>
            <p:nvPr/>
          </p:nvSpPr>
          <p:spPr>
            <a:xfrm>
              <a:off x="8194302" y="2551167"/>
              <a:ext cx="2724587" cy="6132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xmlns="" id="{66A1C891-CC35-4BAD-9866-C4DCEBC92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9046" y="2612725"/>
              <a:ext cx="422295" cy="501739"/>
            </a:xfrm>
            <a:prstGeom prst="rect">
              <a:avLst/>
            </a:prstGeom>
          </p:spPr>
        </p:pic>
      </p:grp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xmlns="" id="{B7C10416-5301-483F-8A03-04290F9AE32D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7638419" y="2850983"/>
            <a:ext cx="557536" cy="415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47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9939ADAE-D42F-4139-B2EF-679A7A89092A}"/>
              </a:ext>
            </a:extLst>
          </p:cNvPr>
          <p:cNvSpPr/>
          <p:nvPr/>
        </p:nvSpPr>
        <p:spPr>
          <a:xfrm>
            <a:off x="1003300" y="832262"/>
            <a:ext cx="10477500" cy="37016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圓角矩形 6">
            <a:extLst>
              <a:ext uri="{FF2B5EF4-FFF2-40B4-BE49-F238E27FC236}">
                <a16:creationId xmlns:a16="http://schemas.microsoft.com/office/drawing/2014/main" xmlns="" id="{11088A7B-099A-477A-ABDE-983AB26D6566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:a16="http://schemas.microsoft.com/office/drawing/2014/main" xmlns="" id="{69D67559-2F0E-4887-BF37-41EA453B89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xmlns="" id="{74DF11E3-9C59-4162-9CA2-A939607651A2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xmlns="" id="{4AD4BCEB-4B11-4913-8D7C-58CC9858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xmlns="" id="{2932AF25-1F93-4171-8FA4-AF04D9B1A7A5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61D13771-887B-4EDB-B31B-0D7C427BA003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0C90415A-7A0C-4B24-81D4-0EF230952877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圓角矩形 6">
            <a:extLst>
              <a:ext uri="{FF2B5EF4-FFF2-40B4-BE49-F238E27FC236}">
                <a16:creationId xmlns:a16="http://schemas.microsoft.com/office/drawing/2014/main" xmlns="" id="{F8757F56-02DD-40A4-8A94-26C291615795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762D0A24-AF69-4B6E-8CB4-4D8CCEE93CCE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17ED7585-5FF1-4090-B626-A090BB0B116B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xmlns="" id="{9BC22A68-D7A8-40D2-A973-36183B4707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22FF2DC1-64FC-43FC-B98D-6C5A88F63F47}"/>
              </a:ext>
            </a:extLst>
          </p:cNvPr>
          <p:cNvSpPr/>
          <p:nvPr/>
        </p:nvSpPr>
        <p:spPr>
          <a:xfrm>
            <a:off x="5468852" y="1440977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Auth Server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xmlns="" id="{C93A3381-6625-4A16-AA19-13522514D56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6">
            <a:extLst>
              <a:ext uri="{FF2B5EF4-FFF2-40B4-BE49-F238E27FC236}">
                <a16:creationId xmlns:a16="http://schemas.microsoft.com/office/drawing/2014/main" xmlns="" id="{6ABEE6DB-9402-4004-B1E7-1D70DAE89DA0}"/>
              </a:ext>
            </a:extLst>
          </p:cNvPr>
          <p:cNvSpPr/>
          <p:nvPr/>
        </p:nvSpPr>
        <p:spPr>
          <a:xfrm>
            <a:off x="8028782" y="1795636"/>
            <a:ext cx="3055627" cy="2142064"/>
          </a:xfrm>
          <a:prstGeom prst="roundRect">
            <a:avLst/>
          </a:prstGeom>
          <a:ln w="1905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948582BB-7035-4A11-BD5F-EC60FC0F15C1}"/>
              </a:ext>
            </a:extLst>
          </p:cNvPr>
          <p:cNvSpPr txBox="1"/>
          <p:nvPr/>
        </p:nvSpPr>
        <p:spPr>
          <a:xfrm>
            <a:off x="8795755" y="2672827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OpenLDAP container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D7B8F306-445F-44F9-B928-FA9479D63B7F}"/>
              </a:ext>
            </a:extLst>
          </p:cNvPr>
          <p:cNvSpPr/>
          <p:nvPr/>
        </p:nvSpPr>
        <p:spPr>
          <a:xfrm>
            <a:off x="8194302" y="2551167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xmlns="" id="{C3450A85-5EC7-4447-864C-F9D3800716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81" y="2612725"/>
            <a:ext cx="422295" cy="501739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xmlns="" id="{09BE25E7-CFBD-4993-94A7-113CD2B2B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5469" y="648984"/>
            <a:ext cx="1407316" cy="366557"/>
          </a:xfrm>
          <a:prstGeom prst="rect">
            <a:avLst/>
          </a:prstGeom>
        </p:spPr>
      </p:pic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xmlns="" id="{2327516C-8D19-4517-81B1-A28B5CF78603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7638419" y="2850983"/>
            <a:ext cx="555883" cy="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xmlns="" id="{F1BF4D60-9F72-41E0-9967-9E63C2F532F7}"/>
              </a:ext>
            </a:extLst>
          </p:cNvPr>
          <p:cNvSpPr/>
          <p:nvPr/>
        </p:nvSpPr>
        <p:spPr>
          <a:xfrm>
            <a:off x="1096151" y="3287843"/>
            <a:ext cx="1094412" cy="109441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Role based</a:t>
            </a:r>
            <a:endParaRPr lang="zh-TW" altLang="en-US" sz="1600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xmlns="" id="{9FB09A2C-94DC-4488-A120-439B2CEE2E5F}"/>
              </a:ext>
            </a:extLst>
          </p:cNvPr>
          <p:cNvSpPr/>
          <p:nvPr/>
        </p:nvSpPr>
        <p:spPr>
          <a:xfrm>
            <a:off x="2316397" y="3287843"/>
            <a:ext cx="1078941" cy="107894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Policy based</a:t>
            </a:r>
            <a:endParaRPr lang="zh-TW" altLang="en-US" sz="16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034396" y="835899"/>
            <a:ext cx="34392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 smtClean="0">
                <a:solidFill>
                  <a:schemeClr val="bg1">
                    <a:lumMod val="85000"/>
                  </a:schemeClr>
                </a:solidFill>
              </a:rPr>
              <a:t>github.com/KarateJB</a:t>
            </a:r>
            <a:endParaRPr lang="zh-TW" altLang="en-US" sz="3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xmlns="" id="{3A1A50AC-8675-4D46-B754-64287F98280C}"/>
              </a:ext>
            </a:extLst>
          </p:cNvPr>
          <p:cNvSpPr/>
          <p:nvPr/>
        </p:nvSpPr>
        <p:spPr>
          <a:xfrm>
            <a:off x="3530660" y="3281542"/>
            <a:ext cx="1094413" cy="109441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500" dirty="0"/>
              <a:t>Refresh Token</a:t>
            </a:r>
            <a:endParaRPr lang="zh-TW" altLang="en-US" sz="1500" dirty="0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xmlns="" id="{3A1A50AC-8675-4D46-B754-64287F98280C}"/>
              </a:ext>
            </a:extLst>
          </p:cNvPr>
          <p:cNvSpPr/>
          <p:nvPr/>
        </p:nvSpPr>
        <p:spPr>
          <a:xfrm>
            <a:off x="6198433" y="3284693"/>
            <a:ext cx="1776875" cy="109441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500" dirty="0" smtClean="0"/>
              <a:t>LDAP User Management</a:t>
            </a:r>
            <a:endParaRPr lang="zh-TW" altLang="en-US" sz="1500" dirty="0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xmlns="" id="{3A1A50AC-8675-4D46-B754-64287F98280C}"/>
              </a:ext>
            </a:extLst>
          </p:cNvPr>
          <p:cNvSpPr/>
          <p:nvPr/>
        </p:nvSpPr>
        <p:spPr>
          <a:xfrm>
            <a:off x="4870757" y="3281542"/>
            <a:ext cx="1231263" cy="109441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500" dirty="0" smtClean="0"/>
              <a:t>OAuth2</a:t>
            </a:r>
            <a:br>
              <a:rPr lang="en-US" altLang="zh-TW" sz="1500" dirty="0" smtClean="0"/>
            </a:br>
            <a:r>
              <a:rPr lang="en-US" altLang="zh-TW" sz="1500" dirty="0" smtClean="0"/>
              <a:t>OpenID</a:t>
            </a:r>
            <a:endParaRPr lang="zh-TW" altLang="en-US" sz="1500" dirty="0"/>
          </a:p>
        </p:txBody>
      </p:sp>
      <p:sp>
        <p:nvSpPr>
          <p:cNvPr id="2" name="圓角矩形 1"/>
          <p:cNvSpPr/>
          <p:nvPr/>
        </p:nvSpPr>
        <p:spPr>
          <a:xfrm>
            <a:off x="1017767" y="4691270"/>
            <a:ext cx="10487770" cy="30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Support grant types:  </a:t>
            </a:r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Resource </a:t>
            </a:r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Owner Password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</a:t>
            </a:r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lient Credential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Authorization Code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508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6">
            <a:extLst>
              <a:ext uri="{FF2B5EF4-FFF2-40B4-BE49-F238E27FC236}">
                <a16:creationId xmlns:a16="http://schemas.microsoft.com/office/drawing/2014/main" xmlns="" id="{706DE702-26E5-46A9-8661-165882CFAF5B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A91D7176-EE55-4C33-B06B-C483824D2263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xmlns="" id="{A5DC711C-CC7B-4BCD-AA24-424BE8999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xmlns="" id="{CC7ABC9E-01EF-425D-8E74-48A43D9C65CD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51C348E-2D22-4DE8-B44D-1701DC2482B8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449972E5-9A5F-437C-9B35-45C93A8AFF8D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圓角矩形 6">
            <a:extLst>
              <a:ext uri="{FF2B5EF4-FFF2-40B4-BE49-F238E27FC236}">
                <a16:creationId xmlns:a16="http://schemas.microsoft.com/office/drawing/2014/main" xmlns="" id="{A8DE8DDB-CE73-4804-AB78-B70EFB29D495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EEFEA2BF-382A-4752-B466-E1D2FE26365D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7FDAF179-9B2E-411A-B0C7-CD050D262008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5BE1084A-E4FD-4463-932D-30523A0449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C50DCA4B-3556-4099-9C32-9297DAF2DB06}"/>
              </a:ext>
            </a:extLst>
          </p:cNvPr>
          <p:cNvSpPr/>
          <p:nvPr/>
        </p:nvSpPr>
        <p:spPr>
          <a:xfrm>
            <a:off x="5468852" y="1440977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Auth Server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xmlns="" id="{F960792B-F82F-44F4-AC09-EEFA605794A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6">
            <a:extLst>
              <a:ext uri="{FF2B5EF4-FFF2-40B4-BE49-F238E27FC236}">
                <a16:creationId xmlns:a16="http://schemas.microsoft.com/office/drawing/2014/main" xmlns="" id="{7CD9D1F1-45AB-4A83-BAF4-DB58F90FD930}"/>
              </a:ext>
            </a:extLst>
          </p:cNvPr>
          <p:cNvSpPr/>
          <p:nvPr/>
        </p:nvSpPr>
        <p:spPr>
          <a:xfrm>
            <a:off x="8028782" y="1795636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2A38FED3-41D3-4F5C-994A-88677072ED11}"/>
              </a:ext>
            </a:extLst>
          </p:cNvPr>
          <p:cNvSpPr txBox="1"/>
          <p:nvPr/>
        </p:nvSpPr>
        <p:spPr>
          <a:xfrm>
            <a:off x="8795755" y="2672827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OpenLDAP container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9D918EDB-4CFC-4B66-9EB0-A862160D0A27}"/>
              </a:ext>
            </a:extLst>
          </p:cNvPr>
          <p:cNvSpPr/>
          <p:nvPr/>
        </p:nvSpPr>
        <p:spPr>
          <a:xfrm>
            <a:off x="8194302" y="2551167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xmlns="" id="{0EFF49B5-497B-4921-8CF6-BD4E4B674A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81" y="2612725"/>
            <a:ext cx="422295" cy="50173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xmlns="" id="{65E53252-C355-4873-ABD1-69208ED76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55" y="1612357"/>
            <a:ext cx="1407316" cy="366557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xmlns="" id="{4FD714C3-D43C-4AE3-A614-B9AE37447913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7638419" y="2850983"/>
            <a:ext cx="555883" cy="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語音泡泡: 矩形 19">
            <a:extLst>
              <a:ext uri="{FF2B5EF4-FFF2-40B4-BE49-F238E27FC236}">
                <a16:creationId xmlns:a16="http://schemas.microsoft.com/office/drawing/2014/main" xmlns="" id="{B0052EBC-8056-4CFC-9B7E-870F38D20FD1}"/>
              </a:ext>
            </a:extLst>
          </p:cNvPr>
          <p:cNvSpPr/>
          <p:nvPr/>
        </p:nvSpPr>
        <p:spPr>
          <a:xfrm>
            <a:off x="1617356" y="4318963"/>
            <a:ext cx="2541080" cy="735291"/>
          </a:xfrm>
          <a:prstGeom prst="wedgeRectCallout">
            <a:avLst>
              <a:gd name="adj1" fmla="val 43717"/>
              <a:gd name="adj2" fmla="val -137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 API with role(s)</a:t>
            </a:r>
          </a:p>
        </p:txBody>
      </p:sp>
      <p:sp>
        <p:nvSpPr>
          <p:cNvPr id="21" name="語音泡泡: 矩形 20">
            <a:extLst>
              <a:ext uri="{FF2B5EF4-FFF2-40B4-BE49-F238E27FC236}">
                <a16:creationId xmlns:a16="http://schemas.microsoft.com/office/drawing/2014/main" xmlns="" id="{53CD2CE1-4D7B-4C00-BFBA-40FA2850023D}"/>
              </a:ext>
            </a:extLst>
          </p:cNvPr>
          <p:cNvSpPr/>
          <p:nvPr/>
        </p:nvSpPr>
        <p:spPr>
          <a:xfrm>
            <a:off x="4941778" y="4318963"/>
            <a:ext cx="2541080" cy="735291"/>
          </a:xfrm>
          <a:prstGeom prst="wedgeRectCallout">
            <a:avLst>
              <a:gd name="adj1" fmla="val -28252"/>
              <a:gd name="adj2" fmla="val -1508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role claims when issue an JWT token</a:t>
            </a:r>
          </a:p>
        </p:txBody>
      </p:sp>
    </p:spTree>
    <p:extLst>
      <p:ext uri="{BB962C8B-B14F-4D97-AF65-F5344CB8AC3E}">
        <p14:creationId xmlns:p14="http://schemas.microsoft.com/office/powerpoint/2010/main" val="29186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6">
            <a:extLst>
              <a:ext uri="{FF2B5EF4-FFF2-40B4-BE49-F238E27FC236}">
                <a16:creationId xmlns:a16="http://schemas.microsoft.com/office/drawing/2014/main" xmlns="" id="{706DE702-26E5-46A9-8661-165882CFAF5B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A91D7176-EE55-4C33-B06B-C483824D2263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xmlns="" id="{A5DC711C-CC7B-4BCD-AA24-424BE8999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xmlns="" id="{CC7ABC9E-01EF-425D-8E74-48A43D9C65CD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51C348E-2D22-4DE8-B44D-1701DC2482B8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449972E5-9A5F-437C-9B35-45C93A8AFF8D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圓角矩形 6">
            <a:extLst>
              <a:ext uri="{FF2B5EF4-FFF2-40B4-BE49-F238E27FC236}">
                <a16:creationId xmlns:a16="http://schemas.microsoft.com/office/drawing/2014/main" xmlns="" id="{A8DE8DDB-CE73-4804-AB78-B70EFB29D495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EEFEA2BF-382A-4752-B466-E1D2FE26365D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7FDAF179-9B2E-411A-B0C7-CD050D262008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5BE1084A-E4FD-4463-932D-30523A0449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C50DCA4B-3556-4099-9C32-9297DAF2DB06}"/>
              </a:ext>
            </a:extLst>
          </p:cNvPr>
          <p:cNvSpPr/>
          <p:nvPr/>
        </p:nvSpPr>
        <p:spPr>
          <a:xfrm>
            <a:off x="5468852" y="1440977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Auth Server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xmlns="" id="{F960792B-F82F-44F4-AC09-EEFA605794A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6">
            <a:extLst>
              <a:ext uri="{FF2B5EF4-FFF2-40B4-BE49-F238E27FC236}">
                <a16:creationId xmlns:a16="http://schemas.microsoft.com/office/drawing/2014/main" xmlns="" id="{7CD9D1F1-45AB-4A83-BAF4-DB58F90FD930}"/>
              </a:ext>
            </a:extLst>
          </p:cNvPr>
          <p:cNvSpPr/>
          <p:nvPr/>
        </p:nvSpPr>
        <p:spPr>
          <a:xfrm>
            <a:off x="8028782" y="1795636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2A38FED3-41D3-4F5C-994A-88677072ED11}"/>
              </a:ext>
            </a:extLst>
          </p:cNvPr>
          <p:cNvSpPr txBox="1"/>
          <p:nvPr/>
        </p:nvSpPr>
        <p:spPr>
          <a:xfrm>
            <a:off x="8795755" y="2672827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OpenLDAP container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9D918EDB-4CFC-4B66-9EB0-A862160D0A27}"/>
              </a:ext>
            </a:extLst>
          </p:cNvPr>
          <p:cNvSpPr/>
          <p:nvPr/>
        </p:nvSpPr>
        <p:spPr>
          <a:xfrm>
            <a:off x="8194302" y="2551167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xmlns="" id="{0EFF49B5-497B-4921-8CF6-BD4E4B674A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81" y="2612725"/>
            <a:ext cx="422295" cy="50173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xmlns="" id="{65E53252-C355-4873-ABD1-69208ED76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55" y="1612357"/>
            <a:ext cx="1407316" cy="366557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xmlns="" id="{4FD714C3-D43C-4AE3-A614-B9AE37447913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7638419" y="2850983"/>
            <a:ext cx="555883" cy="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語音泡泡: 矩形 19">
            <a:extLst>
              <a:ext uri="{FF2B5EF4-FFF2-40B4-BE49-F238E27FC236}">
                <a16:creationId xmlns:a16="http://schemas.microsoft.com/office/drawing/2014/main" xmlns="" id="{B0052EBC-8056-4CFC-9B7E-870F38D20FD1}"/>
              </a:ext>
            </a:extLst>
          </p:cNvPr>
          <p:cNvSpPr/>
          <p:nvPr/>
        </p:nvSpPr>
        <p:spPr>
          <a:xfrm>
            <a:off x="1617356" y="4318963"/>
            <a:ext cx="2541080" cy="735291"/>
          </a:xfrm>
          <a:prstGeom prst="wedgeRectCallout">
            <a:avLst>
              <a:gd name="adj1" fmla="val 43717"/>
              <a:gd name="adj2" fmla="val -137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 API with Policies</a:t>
            </a:r>
          </a:p>
        </p:txBody>
      </p:sp>
      <p:sp>
        <p:nvSpPr>
          <p:cNvPr id="21" name="語音泡泡: 矩形 20">
            <a:extLst>
              <a:ext uri="{FF2B5EF4-FFF2-40B4-BE49-F238E27FC236}">
                <a16:creationId xmlns:a16="http://schemas.microsoft.com/office/drawing/2014/main" xmlns="" id="{53CD2CE1-4D7B-4C00-BFBA-40FA2850023D}"/>
              </a:ext>
            </a:extLst>
          </p:cNvPr>
          <p:cNvSpPr/>
          <p:nvPr/>
        </p:nvSpPr>
        <p:spPr>
          <a:xfrm>
            <a:off x="4978759" y="4572804"/>
            <a:ext cx="2541080" cy="962900"/>
          </a:xfrm>
          <a:prstGeom prst="wedgeRectCallout">
            <a:avLst>
              <a:gd name="adj1" fmla="val -28252"/>
              <a:gd name="adj2" fmla="val -1508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required claims for Policy when issue an JWT token</a:t>
            </a:r>
          </a:p>
        </p:txBody>
      </p:sp>
    </p:spTree>
    <p:extLst>
      <p:ext uri="{BB962C8B-B14F-4D97-AF65-F5344CB8AC3E}">
        <p14:creationId xmlns:p14="http://schemas.microsoft.com/office/powerpoint/2010/main" val="152163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40125" y="1431559"/>
            <a:ext cx="11044511" cy="451203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6">
            <a:extLst>
              <a:ext uri="{FF2B5EF4-FFF2-40B4-BE49-F238E27FC236}">
                <a16:creationId xmlns:a16="http://schemas.microsoft.com/office/drawing/2014/main" xmlns="" id="{9292555D-6383-47AB-94C4-8C24D05C629F}"/>
              </a:ext>
            </a:extLst>
          </p:cNvPr>
          <p:cNvSpPr/>
          <p:nvPr/>
        </p:nvSpPr>
        <p:spPr>
          <a:xfrm>
            <a:off x="1221774" y="1825615"/>
            <a:ext cx="3392205" cy="2142064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:a16="http://schemas.microsoft.com/office/drawing/2014/main" xmlns="" id="{15B92B98-B7C8-4A75-A841-F25CD0136D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721585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xmlns="" id="{3E62AE25-4106-44ED-8F4E-D5D956A394D2}"/>
              </a:ext>
            </a:extLst>
          </p:cNvPr>
          <p:cNvGrpSpPr/>
          <p:nvPr/>
        </p:nvGrpSpPr>
        <p:grpSpPr>
          <a:xfrm>
            <a:off x="1483395" y="2590023"/>
            <a:ext cx="2936123" cy="613246"/>
            <a:chOff x="1027702" y="2502131"/>
            <a:chExt cx="2309308" cy="492060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xmlns="" id="{DF00FD23-F9E0-40CA-BFAD-2BC204413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xmlns="" id="{14F08A50-B905-4E9F-B65E-EEFCE05DA4E3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A3837EC7-3FF7-497F-B8B9-5A0B2AE1FAD0}"/>
              </a:ext>
            </a:extLst>
          </p:cNvPr>
          <p:cNvSpPr/>
          <p:nvPr/>
        </p:nvSpPr>
        <p:spPr>
          <a:xfrm>
            <a:off x="1939082" y="2025682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38" name="圓角矩形 6">
            <a:extLst>
              <a:ext uri="{FF2B5EF4-FFF2-40B4-BE49-F238E27FC236}">
                <a16:creationId xmlns:a16="http://schemas.microsoft.com/office/drawing/2014/main" xmlns="" id="{AA3F0518-490B-4DDF-BB4F-AE947406C799}"/>
              </a:ext>
            </a:extLst>
          </p:cNvPr>
          <p:cNvSpPr/>
          <p:nvPr/>
        </p:nvSpPr>
        <p:spPr>
          <a:xfrm>
            <a:off x="5058761" y="1825615"/>
            <a:ext cx="3055627" cy="2142064"/>
          </a:xfrm>
          <a:prstGeom prst="roundRect">
            <a:avLst/>
          </a:prstGeom>
          <a:ln w="127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79B0EFC5-385A-4CBF-8F26-44920131D317}"/>
              </a:ext>
            </a:extLst>
          </p:cNvPr>
          <p:cNvSpPr/>
          <p:nvPr/>
        </p:nvSpPr>
        <p:spPr>
          <a:xfrm>
            <a:off x="1447760" y="2575911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xmlns="" id="{0DF6CDA6-2149-48ED-A2DB-F56C93DC8F7D}"/>
              </a:ext>
            </a:extLst>
          </p:cNvPr>
          <p:cNvSpPr txBox="1"/>
          <p:nvPr/>
        </p:nvSpPr>
        <p:spPr>
          <a:xfrm>
            <a:off x="5771244" y="2711684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7C6A78A2-117B-4511-A337-A22A0D832DD5}"/>
              </a:ext>
            </a:extLst>
          </p:cNvPr>
          <p:cNvSpPr/>
          <p:nvPr/>
        </p:nvSpPr>
        <p:spPr>
          <a:xfrm>
            <a:off x="5251107" y="2574339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xmlns="" id="{360008C4-4A7C-4F98-BDE4-D845F6D06F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73" y="2658508"/>
            <a:ext cx="408171" cy="444906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849940C1-270B-4DDA-82FD-843CAA8ED7ED}"/>
              </a:ext>
            </a:extLst>
          </p:cNvPr>
          <p:cNvSpPr/>
          <p:nvPr/>
        </p:nvSpPr>
        <p:spPr>
          <a:xfrm>
            <a:off x="5806127" y="2025682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Auth Server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xmlns="" id="{A8AC5B70-F649-4DB5-AE32-A6F5581DFE4C}"/>
              </a:ext>
            </a:extLst>
          </p:cNvPr>
          <p:cNvCxnSpPr>
            <a:cxnSpLocks/>
            <a:stCxn id="4" idx="3"/>
            <a:endCxn id="38" idx="1"/>
          </p:cNvCxnSpPr>
          <p:nvPr/>
        </p:nvCxnSpPr>
        <p:spPr>
          <a:xfrm>
            <a:off x="4613979" y="2896647"/>
            <a:ext cx="44478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6">
            <a:extLst>
              <a:ext uri="{FF2B5EF4-FFF2-40B4-BE49-F238E27FC236}">
                <a16:creationId xmlns:a16="http://schemas.microsoft.com/office/drawing/2014/main" xmlns="" id="{E0994BA9-38F8-40E8-8EAA-1E120C08B215}"/>
              </a:ext>
            </a:extLst>
          </p:cNvPr>
          <p:cNvSpPr/>
          <p:nvPr/>
        </p:nvSpPr>
        <p:spPr>
          <a:xfrm>
            <a:off x="8620887" y="1825615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8786407" y="2581146"/>
            <a:ext cx="2805903" cy="613245"/>
            <a:chOff x="8194302" y="2551167"/>
            <a:chExt cx="2805903" cy="613245"/>
          </a:xfrm>
        </p:grpSpPr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xmlns="" id="{CA8B39F2-1093-4652-9183-59D4A1FA31AE}"/>
                </a:ext>
              </a:extLst>
            </p:cNvPr>
            <p:cNvSpPr txBox="1"/>
            <p:nvPr/>
          </p:nvSpPr>
          <p:spPr>
            <a:xfrm>
              <a:off x="8795755" y="2672827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OpenLDAP container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xmlns="" id="{3B93D6B4-AAC0-4BDA-8620-5B2577AB6EAB}"/>
                </a:ext>
              </a:extLst>
            </p:cNvPr>
            <p:cNvSpPr/>
            <p:nvPr/>
          </p:nvSpPr>
          <p:spPr>
            <a:xfrm>
              <a:off x="8194302" y="2551167"/>
              <a:ext cx="2724587" cy="6132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61" name="圖片 60">
              <a:extLst>
                <a:ext uri="{FF2B5EF4-FFF2-40B4-BE49-F238E27FC236}">
                  <a16:creationId xmlns:a16="http://schemas.microsoft.com/office/drawing/2014/main" xmlns="" id="{BE73BB19-43C0-469E-8622-D3B22AE9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3881" y="2612725"/>
              <a:ext cx="422295" cy="501739"/>
            </a:xfrm>
            <a:prstGeom prst="rect">
              <a:avLst/>
            </a:prstGeom>
          </p:spPr>
        </p:pic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9719C86B-CFC1-4A17-B6CA-1F6C48A30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658" y="1070751"/>
            <a:ext cx="1948202" cy="507439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xmlns="" id="{9CD041CD-9441-4679-8E66-FF8013D04890}"/>
              </a:ext>
            </a:extLst>
          </p:cNvPr>
          <p:cNvCxnSpPr>
            <a:cxnSpLocks/>
            <a:stCxn id="38" idx="3"/>
            <a:endCxn id="58" idx="1"/>
          </p:cNvCxnSpPr>
          <p:nvPr/>
        </p:nvCxnSpPr>
        <p:spPr>
          <a:xfrm>
            <a:off x="8114388" y="2896647"/>
            <a:ext cx="50649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6">
            <a:extLst>
              <a:ext uri="{FF2B5EF4-FFF2-40B4-BE49-F238E27FC236}">
                <a16:creationId xmlns:a16="http://schemas.microsoft.com/office/drawing/2014/main" xmlns="" id="{9292555D-6383-47AB-94C4-8C24D05C629F}"/>
              </a:ext>
            </a:extLst>
          </p:cNvPr>
          <p:cNvSpPr/>
          <p:nvPr/>
        </p:nvSpPr>
        <p:spPr>
          <a:xfrm>
            <a:off x="5058761" y="4462529"/>
            <a:ext cx="3055627" cy="1263348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849940C1-270B-4DDA-82FD-843CAA8ED7ED}"/>
              </a:ext>
            </a:extLst>
          </p:cNvPr>
          <p:cNvSpPr/>
          <p:nvPr/>
        </p:nvSpPr>
        <p:spPr>
          <a:xfrm>
            <a:off x="9824680" y="2028228"/>
            <a:ext cx="6912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LDAP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5251107" y="4825191"/>
            <a:ext cx="2724587" cy="613245"/>
            <a:chOff x="3001576" y="4769179"/>
            <a:chExt cx="2724587" cy="613245"/>
          </a:xfrm>
        </p:grpSpPr>
        <p:grpSp>
          <p:nvGrpSpPr>
            <p:cNvPr id="27" name="群組 26"/>
            <p:cNvGrpSpPr/>
            <p:nvPr/>
          </p:nvGrpSpPr>
          <p:grpSpPr>
            <a:xfrm>
              <a:off x="3001576" y="4769179"/>
              <a:ext cx="2724587" cy="613245"/>
              <a:chOff x="8194302" y="2551167"/>
              <a:chExt cx="2724587" cy="613245"/>
            </a:xfrm>
          </p:grpSpPr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xmlns="" id="{CA8B39F2-1093-4652-9183-59D4A1FA31AE}"/>
                  </a:ext>
                </a:extLst>
              </p:cNvPr>
              <p:cNvSpPr txBox="1"/>
              <p:nvPr/>
            </p:nvSpPr>
            <p:spPr>
              <a:xfrm>
                <a:off x="8795755" y="2672827"/>
                <a:ext cx="7457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b="1" dirty="0" err="1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Redis</a:t>
                </a:r>
                <a:endParaRPr lang="zh-TW" altLang="en-US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xmlns="" id="{3B93D6B4-AAC0-4BDA-8620-5B2577AB6EAB}"/>
                  </a:ext>
                </a:extLst>
              </p:cNvPr>
              <p:cNvSpPr/>
              <p:nvPr/>
            </p:nvSpPr>
            <p:spPr>
              <a:xfrm>
                <a:off x="8194302" y="2551167"/>
                <a:ext cx="2724587" cy="61324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4023" y="4807916"/>
              <a:ext cx="541491" cy="541491"/>
            </a:xfrm>
            <a:prstGeom prst="rect">
              <a:avLst/>
            </a:prstGeom>
          </p:spPr>
        </p:pic>
      </p:grp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xmlns="" id="{9CD041CD-9441-4679-8E66-FF8013D04890}"/>
              </a:ext>
            </a:extLst>
          </p:cNvPr>
          <p:cNvCxnSpPr>
            <a:cxnSpLocks/>
          </p:cNvCxnSpPr>
          <p:nvPr/>
        </p:nvCxnSpPr>
        <p:spPr>
          <a:xfrm>
            <a:off x="6613400" y="3958938"/>
            <a:ext cx="0" cy="50359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向右箭號 20"/>
          <p:cNvSpPr/>
          <p:nvPr/>
        </p:nvSpPr>
        <p:spPr>
          <a:xfrm>
            <a:off x="74951" y="2460519"/>
            <a:ext cx="1146823" cy="74942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058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40125" y="472587"/>
            <a:ext cx="11044511" cy="604813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Procsdfsdfsfdsdfsdfsdf</a:t>
            </a:r>
            <a:endParaRPr lang="zh-TW" altLang="en-US" dirty="0"/>
          </a:p>
        </p:txBody>
      </p:sp>
      <p:sp>
        <p:nvSpPr>
          <p:cNvPr id="4" name="圓角矩形 6">
            <a:extLst>
              <a:ext uri="{FF2B5EF4-FFF2-40B4-BE49-F238E27FC236}">
                <a16:creationId xmlns:a16="http://schemas.microsoft.com/office/drawing/2014/main" xmlns="" id="{9292555D-6383-47AB-94C4-8C24D05C629F}"/>
              </a:ext>
            </a:extLst>
          </p:cNvPr>
          <p:cNvSpPr/>
          <p:nvPr/>
        </p:nvSpPr>
        <p:spPr>
          <a:xfrm>
            <a:off x="1221774" y="2402737"/>
            <a:ext cx="3392205" cy="2142064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:a16="http://schemas.microsoft.com/office/drawing/2014/main" xmlns="" id="{15B92B98-B7C8-4A75-A841-F25CD0136D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xmlns="" id="{3E62AE25-4106-44ED-8F4E-D5D956A394D2}"/>
              </a:ext>
            </a:extLst>
          </p:cNvPr>
          <p:cNvGrpSpPr/>
          <p:nvPr/>
        </p:nvGrpSpPr>
        <p:grpSpPr>
          <a:xfrm>
            <a:off x="1483395" y="3167145"/>
            <a:ext cx="2936123" cy="613246"/>
            <a:chOff x="1027702" y="2502131"/>
            <a:chExt cx="2309308" cy="492060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xmlns="" id="{DF00FD23-F9E0-40CA-BFAD-2BC204413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xmlns="" id="{14F08A50-B905-4E9F-B65E-EEFCE05DA4E3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A3837EC7-3FF7-497F-B8B9-5A0B2AE1FAD0}"/>
              </a:ext>
            </a:extLst>
          </p:cNvPr>
          <p:cNvSpPr/>
          <p:nvPr/>
        </p:nvSpPr>
        <p:spPr>
          <a:xfrm>
            <a:off x="1939082" y="2602804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38" name="圓角矩形 6">
            <a:extLst>
              <a:ext uri="{FF2B5EF4-FFF2-40B4-BE49-F238E27FC236}">
                <a16:creationId xmlns:a16="http://schemas.microsoft.com/office/drawing/2014/main" xmlns="" id="{AA3F0518-490B-4DDF-BB4F-AE947406C799}"/>
              </a:ext>
            </a:extLst>
          </p:cNvPr>
          <p:cNvSpPr/>
          <p:nvPr/>
        </p:nvSpPr>
        <p:spPr>
          <a:xfrm>
            <a:off x="5058761" y="2402737"/>
            <a:ext cx="3055627" cy="2142064"/>
          </a:xfrm>
          <a:prstGeom prst="roundRect">
            <a:avLst/>
          </a:prstGeom>
          <a:ln w="127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79B0EFC5-385A-4CBF-8F26-44920131D317}"/>
              </a:ext>
            </a:extLst>
          </p:cNvPr>
          <p:cNvSpPr/>
          <p:nvPr/>
        </p:nvSpPr>
        <p:spPr>
          <a:xfrm>
            <a:off x="1447760" y="3153033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xmlns="" id="{0DF6CDA6-2149-48ED-A2DB-F56C93DC8F7D}"/>
              </a:ext>
            </a:extLst>
          </p:cNvPr>
          <p:cNvSpPr txBox="1"/>
          <p:nvPr/>
        </p:nvSpPr>
        <p:spPr>
          <a:xfrm>
            <a:off x="5771244" y="3288806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7C6A78A2-117B-4511-A337-A22A0D832DD5}"/>
              </a:ext>
            </a:extLst>
          </p:cNvPr>
          <p:cNvSpPr/>
          <p:nvPr/>
        </p:nvSpPr>
        <p:spPr>
          <a:xfrm>
            <a:off x="5251107" y="3151461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xmlns="" id="{360008C4-4A7C-4F98-BDE4-D845F6D06F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73" y="3235630"/>
            <a:ext cx="408171" cy="444906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849940C1-270B-4DDA-82FD-843CAA8ED7ED}"/>
              </a:ext>
            </a:extLst>
          </p:cNvPr>
          <p:cNvSpPr/>
          <p:nvPr/>
        </p:nvSpPr>
        <p:spPr>
          <a:xfrm>
            <a:off x="5806127" y="2602804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Auth Server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xmlns="" id="{A8AC5B70-F649-4DB5-AE32-A6F5581DFE4C}"/>
              </a:ext>
            </a:extLst>
          </p:cNvPr>
          <p:cNvCxnSpPr>
            <a:cxnSpLocks/>
            <a:stCxn id="4" idx="3"/>
            <a:endCxn id="38" idx="1"/>
          </p:cNvCxnSpPr>
          <p:nvPr/>
        </p:nvCxnSpPr>
        <p:spPr>
          <a:xfrm>
            <a:off x="4613979" y="3473769"/>
            <a:ext cx="44478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6">
            <a:extLst>
              <a:ext uri="{FF2B5EF4-FFF2-40B4-BE49-F238E27FC236}">
                <a16:creationId xmlns:a16="http://schemas.microsoft.com/office/drawing/2014/main" xmlns="" id="{E0994BA9-38F8-40E8-8EAA-1E120C08B215}"/>
              </a:ext>
            </a:extLst>
          </p:cNvPr>
          <p:cNvSpPr/>
          <p:nvPr/>
        </p:nvSpPr>
        <p:spPr>
          <a:xfrm>
            <a:off x="8620887" y="2402737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8786407" y="3158268"/>
            <a:ext cx="2805903" cy="613245"/>
            <a:chOff x="8194302" y="2551167"/>
            <a:chExt cx="2805903" cy="613245"/>
          </a:xfrm>
        </p:grpSpPr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xmlns="" id="{CA8B39F2-1093-4652-9183-59D4A1FA31AE}"/>
                </a:ext>
              </a:extLst>
            </p:cNvPr>
            <p:cNvSpPr txBox="1"/>
            <p:nvPr/>
          </p:nvSpPr>
          <p:spPr>
            <a:xfrm>
              <a:off x="8795755" y="2672827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OpenLDAP container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xmlns="" id="{3B93D6B4-AAC0-4BDA-8620-5B2577AB6EAB}"/>
                </a:ext>
              </a:extLst>
            </p:cNvPr>
            <p:cNvSpPr/>
            <p:nvPr/>
          </p:nvSpPr>
          <p:spPr>
            <a:xfrm>
              <a:off x="8194302" y="2551167"/>
              <a:ext cx="2724587" cy="6132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61" name="圖片 60">
              <a:extLst>
                <a:ext uri="{FF2B5EF4-FFF2-40B4-BE49-F238E27FC236}">
                  <a16:creationId xmlns:a16="http://schemas.microsoft.com/office/drawing/2014/main" xmlns="" id="{BE73BB19-43C0-469E-8622-D3B22AE9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3881" y="2612725"/>
              <a:ext cx="422295" cy="501739"/>
            </a:xfrm>
            <a:prstGeom prst="rect">
              <a:avLst/>
            </a:prstGeom>
          </p:spPr>
        </p:pic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9719C86B-CFC1-4A17-B6CA-1F6C48A30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473" y="123973"/>
            <a:ext cx="1948202" cy="507439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xmlns="" id="{9CD041CD-9441-4679-8E66-FF8013D04890}"/>
              </a:ext>
            </a:extLst>
          </p:cNvPr>
          <p:cNvCxnSpPr>
            <a:cxnSpLocks/>
            <a:stCxn id="38" idx="3"/>
            <a:endCxn id="58" idx="1"/>
          </p:cNvCxnSpPr>
          <p:nvPr/>
        </p:nvCxnSpPr>
        <p:spPr>
          <a:xfrm>
            <a:off x="8114388" y="3473769"/>
            <a:ext cx="50649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6">
            <a:extLst>
              <a:ext uri="{FF2B5EF4-FFF2-40B4-BE49-F238E27FC236}">
                <a16:creationId xmlns:a16="http://schemas.microsoft.com/office/drawing/2014/main" xmlns="" id="{9292555D-6383-47AB-94C4-8C24D05C629F}"/>
              </a:ext>
            </a:extLst>
          </p:cNvPr>
          <p:cNvSpPr/>
          <p:nvPr/>
        </p:nvSpPr>
        <p:spPr>
          <a:xfrm>
            <a:off x="5058761" y="5039651"/>
            <a:ext cx="3055627" cy="1263348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849940C1-270B-4DDA-82FD-843CAA8ED7ED}"/>
              </a:ext>
            </a:extLst>
          </p:cNvPr>
          <p:cNvSpPr/>
          <p:nvPr/>
        </p:nvSpPr>
        <p:spPr>
          <a:xfrm>
            <a:off x="9824680" y="2605350"/>
            <a:ext cx="6912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LDAP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5251107" y="5402313"/>
            <a:ext cx="2724587" cy="613245"/>
            <a:chOff x="3001576" y="4769179"/>
            <a:chExt cx="2724587" cy="613245"/>
          </a:xfrm>
        </p:grpSpPr>
        <p:grpSp>
          <p:nvGrpSpPr>
            <p:cNvPr id="27" name="群組 26"/>
            <p:cNvGrpSpPr/>
            <p:nvPr/>
          </p:nvGrpSpPr>
          <p:grpSpPr>
            <a:xfrm>
              <a:off x="3001576" y="4769179"/>
              <a:ext cx="2724587" cy="613245"/>
              <a:chOff x="8194302" y="2551167"/>
              <a:chExt cx="2724587" cy="613245"/>
            </a:xfrm>
          </p:grpSpPr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xmlns="" id="{CA8B39F2-1093-4652-9183-59D4A1FA31AE}"/>
                  </a:ext>
                </a:extLst>
              </p:cNvPr>
              <p:cNvSpPr txBox="1"/>
              <p:nvPr/>
            </p:nvSpPr>
            <p:spPr>
              <a:xfrm>
                <a:off x="8795755" y="2672827"/>
                <a:ext cx="7457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b="1" dirty="0" err="1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Redis</a:t>
                </a:r>
                <a:endParaRPr lang="zh-TW" altLang="en-US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xmlns="" id="{3B93D6B4-AAC0-4BDA-8620-5B2577AB6EAB}"/>
                  </a:ext>
                </a:extLst>
              </p:cNvPr>
              <p:cNvSpPr/>
              <p:nvPr/>
            </p:nvSpPr>
            <p:spPr>
              <a:xfrm>
                <a:off x="8194302" y="2551167"/>
                <a:ext cx="2724587" cy="61324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4023" y="4807916"/>
              <a:ext cx="541491" cy="541491"/>
            </a:xfrm>
            <a:prstGeom prst="rect">
              <a:avLst/>
            </a:prstGeom>
          </p:spPr>
        </p:pic>
      </p:grp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xmlns="" id="{9CD041CD-9441-4679-8E66-FF8013D04890}"/>
              </a:ext>
            </a:extLst>
          </p:cNvPr>
          <p:cNvCxnSpPr>
            <a:cxnSpLocks/>
          </p:cNvCxnSpPr>
          <p:nvPr/>
        </p:nvCxnSpPr>
        <p:spPr>
          <a:xfrm>
            <a:off x="6613400" y="4536060"/>
            <a:ext cx="0" cy="50359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 6">
            <a:extLst>
              <a:ext uri="{FF2B5EF4-FFF2-40B4-BE49-F238E27FC236}">
                <a16:creationId xmlns:a16="http://schemas.microsoft.com/office/drawing/2014/main" xmlns="" id="{9292555D-6383-47AB-94C4-8C24D05C629F}"/>
              </a:ext>
            </a:extLst>
          </p:cNvPr>
          <p:cNvSpPr/>
          <p:nvPr/>
        </p:nvSpPr>
        <p:spPr>
          <a:xfrm>
            <a:off x="1221774" y="985165"/>
            <a:ext cx="6485842" cy="973190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029901" y="1159103"/>
            <a:ext cx="2724587" cy="613245"/>
            <a:chOff x="3029901" y="1159103"/>
            <a:chExt cx="2724587" cy="613245"/>
          </a:xfrm>
        </p:grpSpPr>
        <p:grpSp>
          <p:nvGrpSpPr>
            <p:cNvPr id="40" name="群組 39"/>
            <p:cNvGrpSpPr/>
            <p:nvPr/>
          </p:nvGrpSpPr>
          <p:grpSpPr>
            <a:xfrm>
              <a:off x="3029901" y="1159103"/>
              <a:ext cx="2724587" cy="613245"/>
              <a:chOff x="8194302" y="2551167"/>
              <a:chExt cx="2724587" cy="613245"/>
            </a:xfrm>
          </p:grpSpPr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xmlns="" id="{CA8B39F2-1093-4652-9183-59D4A1FA31AE}"/>
                  </a:ext>
                </a:extLst>
              </p:cNvPr>
              <p:cNvSpPr txBox="1"/>
              <p:nvPr/>
            </p:nvSpPr>
            <p:spPr>
              <a:xfrm>
                <a:off x="9073337" y="2688512"/>
                <a:ext cx="7457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b="1" dirty="0" err="1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Nginx</a:t>
                </a:r>
                <a:endParaRPr lang="zh-TW" altLang="en-US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xmlns="" id="{3B93D6B4-AAC0-4BDA-8620-5B2577AB6EAB}"/>
                  </a:ext>
                </a:extLst>
              </p:cNvPr>
              <p:cNvSpPr/>
              <p:nvPr/>
            </p:nvSpPr>
            <p:spPr>
              <a:xfrm>
                <a:off x="8194302" y="2551167"/>
                <a:ext cx="2724587" cy="61324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1206" y="1256595"/>
              <a:ext cx="670287" cy="418259"/>
            </a:xfrm>
            <a:prstGeom prst="rect">
              <a:avLst/>
            </a:prstGeom>
          </p:spPr>
        </p:pic>
      </p:grpSp>
      <p:sp>
        <p:nvSpPr>
          <p:cNvPr id="21" name="向右箭號 20"/>
          <p:cNvSpPr/>
          <p:nvPr/>
        </p:nvSpPr>
        <p:spPr>
          <a:xfrm>
            <a:off x="74951" y="1091009"/>
            <a:ext cx="1146823" cy="74942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Client</a:t>
            </a:r>
            <a:endParaRPr lang="zh-TW" altLang="en-US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xmlns="" id="{A8AC5B70-F649-4DB5-AE32-A6F5581DFE4C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2896883" y="1958355"/>
            <a:ext cx="1567812" cy="44438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936882" y="1998929"/>
            <a:ext cx="667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Proxy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329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文字方塊 95"/>
          <p:cNvSpPr txBox="1"/>
          <p:nvPr/>
        </p:nvSpPr>
        <p:spPr>
          <a:xfrm rot="20496237">
            <a:off x="2356229" y="2453850"/>
            <a:ext cx="73379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 smtClean="0">
                <a:solidFill>
                  <a:schemeClr val="bg1">
                    <a:lumMod val="85000"/>
                    <a:alpha val="80000"/>
                  </a:schemeClr>
                </a:solidFill>
              </a:rPr>
              <a:t>github.com/KarateJB</a:t>
            </a:r>
            <a:endParaRPr lang="zh-TW" altLang="en-US" sz="6600" dirty="0">
              <a:solidFill>
                <a:schemeClr val="bg1">
                  <a:lumMod val="85000"/>
                  <a:alpha val="80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3966" y="97234"/>
            <a:ext cx="10515600" cy="430005"/>
          </a:xfrm>
        </p:spPr>
        <p:txBody>
          <a:bodyPr>
            <a:normAutofit fontScale="90000"/>
          </a:bodyPr>
          <a:lstStyle/>
          <a:p>
            <a:r>
              <a:rPr lang="en-US" altLang="zh-TW" sz="2800" dirty="0" smtClean="0">
                <a:latin typeface="Consolas" panose="020B0609020204030204" pitchFamily="49" charset="0"/>
              </a:rPr>
              <a:t>PKCE Authorization Code Flow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18" name="直線接點 17"/>
          <p:cNvCxnSpPr/>
          <p:nvPr/>
        </p:nvCxnSpPr>
        <p:spPr>
          <a:xfrm flipH="1">
            <a:off x="1317145" y="1178514"/>
            <a:ext cx="15662" cy="5524211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3552975" y="631303"/>
            <a:ext cx="1802921" cy="54213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Client</a:t>
            </a:r>
            <a:endParaRPr lang="zh-TW" altLang="en-US" sz="1600" dirty="0"/>
          </a:p>
        </p:txBody>
      </p:sp>
      <p:cxnSp>
        <p:nvCxnSpPr>
          <p:cNvPr id="20" name="直線接點 19"/>
          <p:cNvCxnSpPr>
            <a:stCxn id="19" idx="2"/>
          </p:cNvCxnSpPr>
          <p:nvPr/>
        </p:nvCxnSpPr>
        <p:spPr>
          <a:xfrm flipH="1">
            <a:off x="4431611" y="1173442"/>
            <a:ext cx="22825" cy="5529283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512657" y="604797"/>
            <a:ext cx="1776005" cy="54721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Resource </a:t>
            </a:r>
          </a:p>
          <a:p>
            <a:pPr algn="ctr"/>
            <a:r>
              <a:rPr lang="en-US" altLang="zh-TW" sz="1600" dirty="0" smtClean="0"/>
              <a:t>Owner</a:t>
            </a:r>
            <a:endParaRPr lang="zh-TW" altLang="en-US" sz="1600" dirty="0"/>
          </a:p>
        </p:txBody>
      </p:sp>
      <p:grpSp>
        <p:nvGrpSpPr>
          <p:cNvPr id="16" name="群組 15"/>
          <p:cNvGrpSpPr/>
          <p:nvPr/>
        </p:nvGrpSpPr>
        <p:grpSpPr>
          <a:xfrm>
            <a:off x="615916" y="690752"/>
            <a:ext cx="344355" cy="375299"/>
            <a:chOff x="1200647" y="1439186"/>
            <a:chExt cx="500932" cy="715617"/>
          </a:xfrm>
        </p:grpSpPr>
        <p:sp>
          <p:nvSpPr>
            <p:cNvPr id="5" name="橢圓 4"/>
            <p:cNvSpPr/>
            <p:nvPr/>
          </p:nvSpPr>
          <p:spPr>
            <a:xfrm>
              <a:off x="1288111" y="1439186"/>
              <a:ext cx="333955" cy="318052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接點 6"/>
            <p:cNvCxnSpPr/>
            <p:nvPr/>
          </p:nvCxnSpPr>
          <p:spPr>
            <a:xfrm>
              <a:off x="1200647" y="1868557"/>
              <a:ext cx="5009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>
              <a:stCxn id="5" idx="4"/>
            </p:cNvCxnSpPr>
            <p:nvPr/>
          </p:nvCxnSpPr>
          <p:spPr>
            <a:xfrm>
              <a:off x="1455089" y="1757238"/>
              <a:ext cx="0" cy="2703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flipH="1">
              <a:off x="1288111" y="2027583"/>
              <a:ext cx="166978" cy="1272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H="1" flipV="1">
              <a:off x="1455089" y="2027583"/>
              <a:ext cx="166977" cy="1272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圓角矩形 22"/>
          <p:cNvSpPr/>
          <p:nvPr/>
        </p:nvSpPr>
        <p:spPr>
          <a:xfrm>
            <a:off x="7208804" y="631303"/>
            <a:ext cx="1802921" cy="54213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Auth Server</a:t>
            </a:r>
            <a:endParaRPr lang="zh-TW" altLang="en-US" sz="1600" dirty="0"/>
          </a:p>
        </p:txBody>
      </p:sp>
      <p:cxnSp>
        <p:nvCxnSpPr>
          <p:cNvPr id="24" name="直線接點 23"/>
          <p:cNvCxnSpPr>
            <a:stCxn id="23" idx="2"/>
          </p:cNvCxnSpPr>
          <p:nvPr/>
        </p:nvCxnSpPr>
        <p:spPr>
          <a:xfrm flipH="1">
            <a:off x="8110264" y="1173442"/>
            <a:ext cx="1" cy="5529283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9858049" y="598647"/>
            <a:ext cx="1802921" cy="57479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Resource</a:t>
            </a:r>
          </a:p>
          <a:p>
            <a:pPr algn="ctr"/>
            <a:r>
              <a:rPr lang="en-US" altLang="zh-TW" sz="1600" dirty="0" smtClean="0"/>
              <a:t>Server</a:t>
            </a:r>
            <a:endParaRPr lang="zh-TW" altLang="en-US" sz="1600" dirty="0"/>
          </a:p>
        </p:txBody>
      </p:sp>
      <p:cxnSp>
        <p:nvCxnSpPr>
          <p:cNvPr id="26" name="直線接點 25"/>
          <p:cNvCxnSpPr>
            <a:stCxn id="25" idx="2"/>
          </p:cNvCxnSpPr>
          <p:nvPr/>
        </p:nvCxnSpPr>
        <p:spPr>
          <a:xfrm flipH="1">
            <a:off x="10759509" y="1173442"/>
            <a:ext cx="1" cy="5529283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1342421" y="1440620"/>
            <a:ext cx="3089189" cy="8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389517" y="1147314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Login link</a:t>
            </a:r>
            <a:endParaRPr lang="zh-TW" altLang="en-US" sz="1400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454435" y="1699412"/>
            <a:ext cx="356655" cy="394187"/>
            <a:chOff x="4456885" y="4244196"/>
            <a:chExt cx="356655" cy="394187"/>
          </a:xfrm>
        </p:grpSpPr>
        <p:cxnSp>
          <p:nvCxnSpPr>
            <p:cNvPr id="43" name="直線單箭頭接點 42"/>
            <p:cNvCxnSpPr/>
            <p:nvPr/>
          </p:nvCxnSpPr>
          <p:spPr>
            <a:xfrm flipH="1">
              <a:off x="4456885" y="4638383"/>
              <a:ext cx="3566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flipV="1">
              <a:off x="4813540" y="4252823"/>
              <a:ext cx="0" cy="3855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 flipH="1">
              <a:off x="4456885" y="4244196"/>
              <a:ext cx="3566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字方塊 48"/>
          <p:cNvSpPr txBox="1"/>
          <p:nvPr/>
        </p:nvSpPr>
        <p:spPr>
          <a:xfrm>
            <a:off x="4790285" y="1647656"/>
            <a:ext cx="2286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Generate PKCE Code </a:t>
            </a:r>
            <a:r>
              <a:rPr lang="en-US" altLang="zh-TW" sz="1400" dirty="0"/>
              <a:t>V</a:t>
            </a:r>
            <a:r>
              <a:rPr lang="en-US" altLang="zh-TW" sz="1400" dirty="0" smtClean="0"/>
              <a:t>erifier </a:t>
            </a:r>
          </a:p>
          <a:p>
            <a:r>
              <a:rPr lang="en-US" altLang="zh-TW" sz="1400" dirty="0" smtClean="0"/>
              <a:t>&amp; Challenge</a:t>
            </a:r>
            <a:endParaRPr lang="zh-TW" altLang="en-US" sz="1400" dirty="0"/>
          </a:p>
        </p:txBody>
      </p:sp>
      <p:cxnSp>
        <p:nvCxnSpPr>
          <p:cNvPr id="50" name="直線單箭頭接點 49"/>
          <p:cNvCxnSpPr/>
          <p:nvPr/>
        </p:nvCxnSpPr>
        <p:spPr>
          <a:xfrm>
            <a:off x="4456885" y="2895607"/>
            <a:ext cx="3638408" cy="5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4454793" y="2352385"/>
            <a:ext cx="3498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Authorization Code request + Code Challenge</a:t>
            </a:r>
          </a:p>
          <a:p>
            <a:r>
              <a:rPr lang="en-US" altLang="zh-TW" sz="1400" dirty="0" smtClean="0"/>
              <a:t>to /authorize</a:t>
            </a:r>
            <a:endParaRPr lang="zh-TW" altLang="en-US" sz="1400" dirty="0"/>
          </a:p>
        </p:txBody>
      </p:sp>
      <p:cxnSp>
        <p:nvCxnSpPr>
          <p:cNvPr id="54" name="直線單箭頭接點 53"/>
          <p:cNvCxnSpPr/>
          <p:nvPr/>
        </p:nvCxnSpPr>
        <p:spPr>
          <a:xfrm flipH="1">
            <a:off x="1342422" y="3355689"/>
            <a:ext cx="6752871" cy="26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1421729" y="3049118"/>
            <a:ext cx="2684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Redirect to authentication prompt</a:t>
            </a:r>
            <a:endParaRPr lang="zh-TW" altLang="en-US" sz="1400" dirty="0"/>
          </a:p>
        </p:txBody>
      </p:sp>
      <p:cxnSp>
        <p:nvCxnSpPr>
          <p:cNvPr id="59" name="直線單箭頭接點 58"/>
          <p:cNvCxnSpPr/>
          <p:nvPr/>
        </p:nvCxnSpPr>
        <p:spPr>
          <a:xfrm flipV="1">
            <a:off x="1342420" y="3795638"/>
            <a:ext cx="6752873" cy="230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1421729" y="3493578"/>
            <a:ext cx="2053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Authentication &amp; consent</a:t>
            </a:r>
            <a:endParaRPr lang="zh-TW" altLang="en-US" sz="1400" dirty="0"/>
          </a:p>
        </p:txBody>
      </p:sp>
      <p:cxnSp>
        <p:nvCxnSpPr>
          <p:cNvPr id="66" name="直線單箭頭接點 65"/>
          <p:cNvCxnSpPr/>
          <p:nvPr/>
        </p:nvCxnSpPr>
        <p:spPr>
          <a:xfrm flipH="1">
            <a:off x="4431609" y="4235586"/>
            <a:ext cx="3663685" cy="160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5310265" y="3939292"/>
            <a:ext cx="1689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Authentication Code</a:t>
            </a:r>
            <a:endParaRPr lang="zh-TW" altLang="en-US" sz="1400" dirty="0"/>
          </a:p>
        </p:txBody>
      </p:sp>
      <p:cxnSp>
        <p:nvCxnSpPr>
          <p:cNvPr id="74" name="直線單箭頭接點 73"/>
          <p:cNvCxnSpPr/>
          <p:nvPr/>
        </p:nvCxnSpPr>
        <p:spPr>
          <a:xfrm>
            <a:off x="4455744" y="4750421"/>
            <a:ext cx="3638408" cy="5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4539717" y="4446995"/>
            <a:ext cx="3554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Authentication Code + Code verifier to /token </a:t>
            </a:r>
            <a:endParaRPr lang="zh-TW" altLang="en-US" sz="1400" dirty="0"/>
          </a:p>
        </p:txBody>
      </p:sp>
      <p:grpSp>
        <p:nvGrpSpPr>
          <p:cNvPr id="76" name="群組 75"/>
          <p:cNvGrpSpPr/>
          <p:nvPr/>
        </p:nvGrpSpPr>
        <p:grpSpPr>
          <a:xfrm>
            <a:off x="8110264" y="4948703"/>
            <a:ext cx="356655" cy="394187"/>
            <a:chOff x="4456885" y="4244196"/>
            <a:chExt cx="356655" cy="394187"/>
          </a:xfrm>
        </p:grpSpPr>
        <p:cxnSp>
          <p:nvCxnSpPr>
            <p:cNvPr id="77" name="直線單箭頭接點 76"/>
            <p:cNvCxnSpPr/>
            <p:nvPr/>
          </p:nvCxnSpPr>
          <p:spPr>
            <a:xfrm flipH="1">
              <a:off x="4456885" y="4638383"/>
              <a:ext cx="3566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/>
            <p:nvPr/>
          </p:nvCxnSpPr>
          <p:spPr>
            <a:xfrm flipV="1">
              <a:off x="4813540" y="4252823"/>
              <a:ext cx="0" cy="3855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接點 78"/>
            <p:cNvCxnSpPr/>
            <p:nvPr/>
          </p:nvCxnSpPr>
          <p:spPr>
            <a:xfrm flipH="1">
              <a:off x="4456885" y="4244196"/>
              <a:ext cx="3566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文字方塊 79"/>
          <p:cNvSpPr txBox="1"/>
          <p:nvPr/>
        </p:nvSpPr>
        <p:spPr>
          <a:xfrm>
            <a:off x="8477988" y="4888500"/>
            <a:ext cx="1928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Validate Code Verifier &amp;</a:t>
            </a:r>
          </a:p>
          <a:p>
            <a:r>
              <a:rPr lang="en-US" altLang="zh-TW" sz="1400" dirty="0" smtClean="0"/>
              <a:t>Challenge</a:t>
            </a:r>
            <a:endParaRPr lang="zh-TW" altLang="en-US" sz="1400" dirty="0"/>
          </a:p>
        </p:txBody>
      </p:sp>
      <p:cxnSp>
        <p:nvCxnSpPr>
          <p:cNvPr id="81" name="直線單箭頭接點 80"/>
          <p:cNvCxnSpPr/>
          <p:nvPr/>
        </p:nvCxnSpPr>
        <p:spPr>
          <a:xfrm flipH="1">
            <a:off x="4446579" y="5739218"/>
            <a:ext cx="3663685" cy="160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4464087" y="5427836"/>
            <a:ext cx="3745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id_token, access_token, (optional) refresh_token</a:t>
            </a:r>
            <a:endParaRPr lang="zh-TW" altLang="en-US" sz="1400" dirty="0"/>
          </a:p>
        </p:txBody>
      </p:sp>
      <p:cxnSp>
        <p:nvCxnSpPr>
          <p:cNvPr id="90" name="直線單箭頭接點 89"/>
          <p:cNvCxnSpPr/>
          <p:nvPr/>
        </p:nvCxnSpPr>
        <p:spPr>
          <a:xfrm flipV="1">
            <a:off x="4454435" y="6242346"/>
            <a:ext cx="6305074" cy="324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4988635" y="5950803"/>
            <a:ext cx="2519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Request data with access_token</a:t>
            </a:r>
            <a:endParaRPr lang="zh-TW" altLang="en-US" sz="1400" dirty="0"/>
          </a:p>
        </p:txBody>
      </p:sp>
      <p:cxnSp>
        <p:nvCxnSpPr>
          <p:cNvPr id="93" name="直線單箭頭接點 92"/>
          <p:cNvCxnSpPr/>
          <p:nvPr/>
        </p:nvCxnSpPr>
        <p:spPr>
          <a:xfrm flipH="1">
            <a:off x="4436929" y="6654731"/>
            <a:ext cx="6322580" cy="35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5604252" y="6397867"/>
            <a:ext cx="1288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Response data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6229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2915</TotalTime>
  <Words>235</Words>
  <Application>Microsoft Office PowerPoint</Application>
  <PresentationFormat>寬螢幕</PresentationFormat>
  <Paragraphs>78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PKCE Authorization Code Flow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JB Lin (林承翰)</dc:creator>
  <cp:lastModifiedBy>小翰 空手</cp:lastModifiedBy>
  <cp:revision>83</cp:revision>
  <dcterms:created xsi:type="dcterms:W3CDTF">2019-04-12T10:08:06Z</dcterms:created>
  <dcterms:modified xsi:type="dcterms:W3CDTF">2021-01-04T04:17:23Z</dcterms:modified>
</cp:coreProperties>
</file>