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  <a:endParaRPr lang="en-US" altLang="zh-TW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xmlns="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  <a:endParaRPr lang="en-US" altLang="zh-TW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  <a:endParaRPr lang="en-US" altLang="zh-TW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111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34</cp:revision>
  <dcterms:created xsi:type="dcterms:W3CDTF">2019-04-12T10:08:06Z</dcterms:created>
  <dcterms:modified xsi:type="dcterms:W3CDTF">2019-11-04T09:30:18Z</dcterms:modified>
</cp:coreProperties>
</file>