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939ADAE-D42F-4139-B2EF-679A7A89092A}"/>
              </a:ext>
            </a:extLst>
          </p:cNvPr>
          <p:cNvSpPr/>
          <p:nvPr/>
        </p:nvSpPr>
        <p:spPr>
          <a:xfrm>
            <a:off x="1003300" y="832262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11088A7B-099A-477A-ABDE-983AB26D6566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DF11E3-9C59-4162-9CA2-A939607651A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1D13771-887B-4EDB-B31B-0D7C427BA003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0415A-7A0C-4B24-81D4-0EF23095287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id="{F8757F56-02DD-40A4-8A94-26C2916157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2D0A24-AF69-4B6E-8CB4-4D8CCEE93CCE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D7585-5FF1-4090-B626-A090BB0B116B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2FF2DC1-64FC-43FC-B98D-6C5A88F63F47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id="{6ABEE6DB-9402-4004-B1E7-1D70DAE89DA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8582BB-7035-4A11-BD5F-EC60FC0F15C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B8F306-445F-44F9-B928-FA9479D63B7F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69" y="648984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1BF4D60-9F72-41E0-9967-9E63C2F532F7}"/>
              </a:ext>
            </a:extLst>
          </p:cNvPr>
          <p:cNvSpPr/>
          <p:nvPr/>
        </p:nvSpPr>
        <p:spPr>
          <a:xfrm>
            <a:off x="1096151" y="3287843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FB09A2C-94DC-4488-A120-439B2CEE2E5F}"/>
              </a:ext>
            </a:extLst>
          </p:cNvPr>
          <p:cNvSpPr/>
          <p:nvPr/>
        </p:nvSpPr>
        <p:spPr>
          <a:xfrm>
            <a:off x="2316397" y="3287843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3530660" y="3281542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146</Words>
  <Application>Microsoft Office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39</cp:revision>
  <dcterms:created xsi:type="dcterms:W3CDTF">2019-04-12T10:08:06Z</dcterms:created>
  <dcterms:modified xsi:type="dcterms:W3CDTF">2020-02-25T00:09:35Z</dcterms:modified>
</cp:coreProperties>
</file>