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=""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=""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=""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=""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=""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=""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=""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=""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=""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=""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=""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=""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=""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=""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=""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=""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=""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=""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=""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=""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430715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81309725-28E4-4A43-96F0-D93A7749F154}"/>
              </a:ext>
            </a:extLst>
          </p:cNvPr>
          <p:cNvGrpSpPr/>
          <p:nvPr/>
        </p:nvGrpSpPr>
        <p:grpSpPr>
          <a:xfrm>
            <a:off x="8195956" y="2173043"/>
            <a:ext cx="3054377" cy="613245"/>
            <a:chOff x="8194302" y="2551167"/>
            <a:chExt cx="2724587" cy="613245"/>
          </a:xfrm>
        </p:grpSpPr>
        <p:sp>
          <p:nvSpPr>
            <p:cNvPr id="59" name="文字方塊 58">
              <a:extLst>
                <a:ext uri="{FF2B5EF4-FFF2-40B4-BE49-F238E27FC236}">
                  <a16:creationId xmlns=""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A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=""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=""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 flipV="1">
            <a:off x="7638419" y="2479666"/>
            <a:ext cx="557536" cy="37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="" xmlns:a16="http://schemas.microsoft.com/office/drawing/2014/main" id="{BC02D5A9-14BD-457C-9AED-EDAAA42952AF}"/>
              </a:ext>
            </a:extLst>
          </p:cNvPr>
          <p:cNvGrpSpPr/>
          <p:nvPr/>
        </p:nvGrpSpPr>
        <p:grpSpPr>
          <a:xfrm>
            <a:off x="8195956" y="2960212"/>
            <a:ext cx="3054377" cy="613245"/>
            <a:chOff x="8194302" y="2551167"/>
            <a:chExt cx="2724587" cy="613245"/>
          </a:xfrm>
        </p:grpSpPr>
        <p:sp>
          <p:nvSpPr>
            <p:cNvPr id="31" name="文字方塊 30">
              <a:extLst>
                <a:ext uri="{FF2B5EF4-FFF2-40B4-BE49-F238E27FC236}">
                  <a16:creationId xmlns="" xmlns:a16="http://schemas.microsoft.com/office/drawing/2014/main" id="{69C67FF2-A880-4980-BB33-A8AE893C9671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B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AD8B558B-E1E1-41CB-BDB4-A5FA9BC25A6F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="" xmlns:a16="http://schemas.microsoft.com/office/drawing/2014/main" id="{66A1C891-CC35-4BAD-9866-C4DCEBC9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="" xmlns:a16="http://schemas.microsoft.com/office/drawing/2014/main" id="{B7C10416-5301-483F-8A03-04290F9AE32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638419" y="2850983"/>
            <a:ext cx="557536" cy="415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9939ADAE-D42F-4139-B2EF-679A7A89092A}"/>
              </a:ext>
            </a:extLst>
          </p:cNvPr>
          <p:cNvSpPr/>
          <p:nvPr/>
        </p:nvSpPr>
        <p:spPr>
          <a:xfrm>
            <a:off x="1003300" y="832262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="" xmlns:a16="http://schemas.microsoft.com/office/drawing/2014/main" id="{11088A7B-099A-477A-ABDE-983AB26D6566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="" xmlns:a16="http://schemas.microsoft.com/office/drawing/2014/main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74DF11E3-9C59-4162-9CA2-A939607651A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="" xmlns:a16="http://schemas.microsoft.com/office/drawing/2014/main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="" xmlns:a16="http://schemas.microsoft.com/office/drawing/2014/main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1D13771-887B-4EDB-B31B-0D7C427BA003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C90415A-7A0C-4B24-81D4-0EF23095287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="" xmlns:a16="http://schemas.microsoft.com/office/drawing/2014/main" id="{F8757F56-02DD-40A4-8A94-26C2916157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762D0A24-AF69-4B6E-8CB4-4D8CCEE93CCE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7ED7585-5FF1-4090-B626-A090BB0B116B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2FF2DC1-64FC-43FC-B98D-6C5A88F63F47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="" xmlns:a16="http://schemas.microsoft.com/office/drawing/2014/main" id="{6ABEE6DB-9402-4004-B1E7-1D70DAE89DA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948582BB-7035-4A11-BD5F-EC60FC0F15C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D7B8F306-445F-44F9-B928-FA9479D63B7F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="" xmlns:a16="http://schemas.microsoft.com/office/drawing/2014/main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="" xmlns:a16="http://schemas.microsoft.com/office/drawing/2014/main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69" y="648984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="" xmlns:a16="http://schemas.microsoft.com/office/drawing/2014/main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="" xmlns:a16="http://schemas.microsoft.com/office/drawing/2014/main" id="{F1BF4D60-9F72-41E0-9967-9E63C2F532F7}"/>
              </a:ext>
            </a:extLst>
          </p:cNvPr>
          <p:cNvSpPr/>
          <p:nvPr/>
        </p:nvSpPr>
        <p:spPr>
          <a:xfrm>
            <a:off x="1096151" y="3287843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="" xmlns:a16="http://schemas.microsoft.com/office/drawing/2014/main" id="{9FB09A2C-94DC-4488-A120-439B2CEE2E5F}"/>
              </a:ext>
            </a:extLst>
          </p:cNvPr>
          <p:cNvSpPr/>
          <p:nvPr/>
        </p:nvSpPr>
        <p:spPr>
          <a:xfrm>
            <a:off x="2316397" y="3287843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6" name="橢圓 25">
            <a:extLst>
              <a:ext uri="{FF2B5EF4-FFF2-40B4-BE49-F238E27FC236}">
                <a16:creationId xmlns=""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3530660" y="3281542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  <p:sp>
        <p:nvSpPr>
          <p:cNvPr id="27" name="橢圓 26">
            <a:extLst>
              <a:ext uri="{FF2B5EF4-FFF2-40B4-BE49-F238E27FC236}">
                <a16:creationId xmlns=""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6198433" y="3284693"/>
            <a:ext cx="1776875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 smtClean="0"/>
              <a:t>LDAP User Management</a:t>
            </a:r>
            <a:endParaRPr lang="zh-TW" altLang="en-US" sz="1500" dirty="0"/>
          </a:p>
        </p:txBody>
      </p:sp>
      <p:sp>
        <p:nvSpPr>
          <p:cNvPr id="29" name="橢圓 28">
            <a:extLst>
              <a:ext uri="{FF2B5EF4-FFF2-40B4-BE49-F238E27FC236}">
                <a16:creationId xmlns=""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4870757" y="3281542"/>
            <a:ext cx="123126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 smtClean="0"/>
              <a:t>OAuth2</a:t>
            </a:r>
            <a:br>
              <a:rPr lang="en-US" altLang="zh-TW" sz="1500" dirty="0" smtClean="0"/>
            </a:br>
            <a:r>
              <a:rPr lang="en-US" altLang="zh-TW" sz="1500" dirty="0" smtClean="0"/>
              <a:t>OpenID</a:t>
            </a:r>
            <a:endParaRPr lang="zh-TW" altLang="en-US" sz="1500" dirty="0"/>
          </a:p>
        </p:txBody>
      </p:sp>
      <p:sp>
        <p:nvSpPr>
          <p:cNvPr id="2" name="圓角矩形 1"/>
          <p:cNvSpPr/>
          <p:nvPr/>
        </p:nvSpPr>
        <p:spPr>
          <a:xfrm>
            <a:off x="1017767" y="4691270"/>
            <a:ext cx="10487770" cy="30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Support grant types: 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Resource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Owner Password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lient Credential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Authorization Code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=""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=""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=""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=""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=""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=""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=""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=""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=""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=""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=""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=""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=""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=""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=""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=""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=""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=""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=""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=""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=""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=""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=""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=""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=""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=""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=""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=""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=""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=""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=""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=""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=""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=""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=""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=""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=""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=""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=""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=""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=""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=""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=""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=""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=""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=""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=""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=""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=""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=""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=""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=""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=""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169</Words>
  <Application>Microsoft Office PowerPoint</Application>
  <PresentationFormat>寬螢幕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47</cp:revision>
  <dcterms:created xsi:type="dcterms:W3CDTF">2019-04-12T10:08:06Z</dcterms:created>
  <dcterms:modified xsi:type="dcterms:W3CDTF">2021-01-02T14:49:11Z</dcterms:modified>
</cp:coreProperties>
</file>