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4" autoAdjust="0"/>
    <p:restoredTop sz="94660"/>
  </p:normalViewPr>
  <p:slideViewPr>
    <p:cSldViewPr snapToGrid="0">
      <p:cViewPr varScale="1">
        <p:scale>
          <a:sx n="67" d="100"/>
          <a:sy n="67" d="100"/>
        </p:scale>
        <p:origin x="7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82AC7534-00B5-40A1-A1DF-A06A703F3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xmlns="" id="{7B2DE1E1-AA93-4FB8-9EB7-9C50C48BD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6E3EBCEF-2893-450A-A8F0-0758F224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1BEE8A35-0BD6-4511-8A1D-D5688795A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7B50FBC5-2F25-4A1E-8DBC-66A1E17D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8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6E79B4A-E398-4D95-8AC7-01FA447EA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F442B8C2-DCC3-49A1-BB85-2700C8095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A3FBCBAA-AA9C-439D-B591-F7F033DB5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E54B8732-984F-4DF1-BBE6-E627F0265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262135CB-1B65-4F63-B7D6-54B5D36F4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xmlns="" id="{6C1F94A8-6CD9-4D71-91ED-FEB1B92CB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xmlns="" id="{593FDB2A-BBAF-4BC2-A6AF-692DB1FCBB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557BE055-0E9F-4E67-9256-A7747084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7E0BC5E4-04C2-4917-BD3E-1457C2E3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10380EEE-3F30-4C57-8BE3-6B7604BC1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17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A6D2C37C-2357-4EDB-B035-899E0D74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2B0AE9A2-7646-45A6-96B2-3CEAE436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94C55BDD-0F39-4086-A775-A7E8303F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C7E3F2EA-7AD8-4B6B-9F0A-D4AD3018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E24C4BD1-94DF-4ADD-99E8-6D510189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2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B9490E7D-F4E0-4BA6-A441-B4E2EB19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E3BB02F-8F6E-41AE-8AB4-4211A0AEC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8E00F28D-E3A0-45EE-AEBD-2437D4D7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A567CB2F-F9F2-4626-8E82-5192C6784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B30863E3-51AC-493D-8EE2-0B3FE096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01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4936CFF5-AF5B-44FF-885B-0E5DD3657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86455A0E-4D97-45F2-8E56-10A8B565F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3ADFE31E-F546-4395-828F-2A1164370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A2B574BE-C27D-43D5-8097-A10F9FBA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798AFB51-75E8-41E5-982F-47775C475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30171867-7710-4B87-8FCE-7E7DB52F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80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E2BF2966-8253-4F79-8EED-67C4A19E0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82BEBD01-2B0D-4AAD-B471-B6E232DE6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xmlns="" id="{DB2E7D45-DA8D-4833-A154-D050CA28F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xmlns="" id="{22CBCF01-2639-44EA-9E8B-8901349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xmlns="" id="{6B98DDC0-BADE-4764-A519-89897B39B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xmlns="" id="{881DD612-3847-4A0B-B7AE-EC5F1CA5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xmlns="" id="{2EEEAD35-4196-44E7-88C9-593C8EE1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xmlns="" id="{77719CE7-426B-4C82-A331-2DCA0DA2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00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1FE12DCA-69A8-4E5D-8F53-3BA4C163D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xmlns="" id="{6F212DE5-7CF3-447B-9B0A-5D6FA859F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xmlns="" id="{CB774918-57DB-462C-8AD5-B80AE2BE8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xmlns="" id="{D02979A6-49E6-46D6-A408-7E9EEB24B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7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xmlns="" id="{E25B78D0-8299-4777-9521-7DAC1D52C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xmlns="" id="{21C2EFF7-28C0-4A00-941E-CAB2EEB7B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xmlns="" id="{1A702276-6BBB-404C-9B2C-BD6371B75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6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5D10841A-423A-4339-95EF-2BCB941D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xmlns="" id="{55FA11F7-421A-4A43-8AD5-971D8E1DE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65018E35-020D-4A65-907D-3F3B32A4E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D392C35B-8B4B-414E-B686-32E61F5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0B42AE15-ED07-445B-AFA3-CC17AACC4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5D38D6B-D6E9-4C6F-91D5-113E36CA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5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xmlns="" id="{FED623AC-B2EC-4A0B-927C-11F71BB2C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xmlns="" id="{5EED2DAC-D0A8-4440-84BB-E2D3BC7EA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xmlns="" id="{7E5292D8-4251-448F-BABA-92BAE1AA7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xmlns="" id="{54357AF7-CA25-4F54-A815-87613EEFA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xmlns="" id="{BBA7B2D3-DE97-4E4A-8F05-7720C8F4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xmlns="" id="{C13ED175-CE68-4572-BF99-01C321D46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4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xmlns="" id="{70952118-C09C-4914-9C11-21A076CF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xmlns="" id="{3AE4C985-C2B3-4AE4-BED9-8808C6A16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xmlns="" id="{3739DD90-0545-43F3-A164-6D6FBE60C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F277-7957-4950-8844-43C656DF05A1}" type="datetimeFigureOut">
              <a:rPr lang="en-US" smtClean="0"/>
              <a:t>11/4/2019</a:t>
            </a:fld>
            <a:endParaRPr 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xmlns="" id="{0F0AF2CD-9E2E-46E3-94AC-087AB961F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xmlns="" id="{5F1F57D4-AA98-40C3-BF1A-297BCFCA8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85C85-1C5E-4384-8E90-32707434D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49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Server</a:t>
            </a:r>
            <a:endParaRPr lang="en-US" altLang="zh-TW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xmlns="" id="{CA8B39F2-1093-4652-9183-59D4A1FA31AE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xmlns="" id="{3B93D6B4-AAC0-4BDA-8620-5B2577AB6EAB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1" name="圖片 60">
            <a:extLst>
              <a:ext uri="{FF2B5EF4-FFF2-40B4-BE49-F238E27FC236}">
                <a16:creationId xmlns:a16="http://schemas.microsoft.com/office/drawing/2014/main" xmlns="" id="{BE73BB19-43C0-469E-8622-D3B22AE9C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50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role(s)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41778" y="4318963"/>
            <a:ext cx="2541080" cy="735291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role claims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29186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圓角矩形 6">
            <a:extLst>
              <a:ext uri="{FF2B5EF4-FFF2-40B4-BE49-F238E27FC236}">
                <a16:creationId xmlns:a16="http://schemas.microsoft.com/office/drawing/2014/main" xmlns="" id="{706DE702-26E5-46A9-8661-165882CFAF5B}"/>
              </a:ext>
            </a:extLst>
          </p:cNvPr>
          <p:cNvSpPr/>
          <p:nvPr/>
        </p:nvSpPr>
        <p:spPr>
          <a:xfrm>
            <a:off x="1191794" y="1795636"/>
            <a:ext cx="3392205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xmlns="" id="{A91D7176-EE55-4C33-B06B-C483824D2263}"/>
              </a:ext>
            </a:extLst>
          </p:cNvPr>
          <p:cNvGrpSpPr/>
          <p:nvPr/>
        </p:nvGrpSpPr>
        <p:grpSpPr>
          <a:xfrm>
            <a:off x="1453415" y="2560044"/>
            <a:ext cx="2936123" cy="613246"/>
            <a:chOff x="1027702" y="2502131"/>
            <a:chExt cx="2309308" cy="492060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xmlns="" id="{A5DC711C-CC7B-4BCD-AA24-424BE89995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xmlns="" id="{CC7ABC9E-01EF-425D-8E74-48A43D9C65CD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xmlns="" id="{251C348E-2D22-4DE8-B44D-1701DC2482B8}"/>
              </a:ext>
            </a:extLst>
          </p:cNvPr>
          <p:cNvSpPr/>
          <p:nvPr/>
        </p:nvSpPr>
        <p:spPr>
          <a:xfrm>
            <a:off x="1913538" y="1427691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449972E5-9A5F-437C-9B35-45C93A8AFF8D}"/>
              </a:ext>
            </a:extLst>
          </p:cNvPr>
          <p:cNvSpPr/>
          <p:nvPr/>
        </p:nvSpPr>
        <p:spPr>
          <a:xfrm>
            <a:off x="1417780" y="2545932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圓角矩形 6">
            <a:extLst>
              <a:ext uri="{FF2B5EF4-FFF2-40B4-BE49-F238E27FC236}">
                <a16:creationId xmlns:a16="http://schemas.microsoft.com/office/drawing/2014/main" xmlns="" id="{A8DE8DDB-CE73-4804-AB78-B70EFB29D495}"/>
              </a:ext>
            </a:extLst>
          </p:cNvPr>
          <p:cNvSpPr/>
          <p:nvPr/>
        </p:nvSpPr>
        <p:spPr>
          <a:xfrm>
            <a:off x="4721486" y="1795636"/>
            <a:ext cx="3055627" cy="2142064"/>
          </a:xfrm>
          <a:prstGeom prst="roundRect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xmlns="" id="{EEFEA2BF-382A-4752-B466-E1D2FE26365D}"/>
              </a:ext>
            </a:extLst>
          </p:cNvPr>
          <p:cNvSpPr txBox="1"/>
          <p:nvPr/>
        </p:nvSpPr>
        <p:spPr>
          <a:xfrm>
            <a:off x="5433969" y="2681705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xmlns="" id="{7FDAF179-9B2E-411A-B0C7-CD050D262008}"/>
              </a:ext>
            </a:extLst>
          </p:cNvPr>
          <p:cNvSpPr/>
          <p:nvPr/>
        </p:nvSpPr>
        <p:spPr>
          <a:xfrm>
            <a:off x="4913832" y="2544360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xmlns="" id="{5BE1084A-E4FD-4463-932D-30523A0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298" y="2628529"/>
            <a:ext cx="408171" cy="444906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xmlns="" id="{C50DCA4B-3556-4099-9C32-9297DAF2DB06}"/>
              </a:ext>
            </a:extLst>
          </p:cNvPr>
          <p:cNvSpPr/>
          <p:nvPr/>
        </p:nvSpPr>
        <p:spPr>
          <a:xfrm>
            <a:off x="5468852" y="1440977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xmlns="" id="{F960792B-F82F-44F4-AC09-EEFA605794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362215" y="2852555"/>
            <a:ext cx="5795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6">
            <a:extLst>
              <a:ext uri="{FF2B5EF4-FFF2-40B4-BE49-F238E27FC236}">
                <a16:creationId xmlns:a16="http://schemas.microsoft.com/office/drawing/2014/main" xmlns="" id="{7CD9D1F1-45AB-4A83-BAF4-DB58F90FD930}"/>
              </a:ext>
            </a:extLst>
          </p:cNvPr>
          <p:cNvSpPr/>
          <p:nvPr/>
        </p:nvSpPr>
        <p:spPr>
          <a:xfrm>
            <a:off x="8028782" y="1795636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xmlns="" id="{2A38FED3-41D3-4F5C-994A-88677072ED11}"/>
              </a:ext>
            </a:extLst>
          </p:cNvPr>
          <p:cNvSpPr txBox="1"/>
          <p:nvPr/>
        </p:nvSpPr>
        <p:spPr>
          <a:xfrm>
            <a:off x="8795755" y="2672827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OpenLDAP container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xmlns="" id="{9D918EDB-4CFC-4B66-9EB0-A862160D0A27}"/>
              </a:ext>
            </a:extLst>
          </p:cNvPr>
          <p:cNvSpPr/>
          <p:nvPr/>
        </p:nvSpPr>
        <p:spPr>
          <a:xfrm>
            <a:off x="8194302" y="2551167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xmlns="" id="{0EFF49B5-497B-4921-8CF6-BD4E4B674A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881" y="2612725"/>
            <a:ext cx="422295" cy="501739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xmlns="" id="{65E53252-C355-4873-ABD1-69208ED76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755" y="1612357"/>
            <a:ext cx="1407316" cy="366557"/>
          </a:xfrm>
          <a:prstGeom prst="rect">
            <a:avLst/>
          </a:prstGeom>
        </p:spPr>
      </p:pic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xmlns="" id="{4FD714C3-D43C-4AE3-A614-B9AE37447913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7638419" y="2850983"/>
            <a:ext cx="555883" cy="6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語音泡泡: 矩形 19">
            <a:extLst>
              <a:ext uri="{FF2B5EF4-FFF2-40B4-BE49-F238E27FC236}">
                <a16:creationId xmlns:a16="http://schemas.microsoft.com/office/drawing/2014/main" xmlns="" id="{B0052EBC-8056-4CFC-9B7E-870F38D20FD1}"/>
              </a:ext>
            </a:extLst>
          </p:cNvPr>
          <p:cNvSpPr/>
          <p:nvPr/>
        </p:nvSpPr>
        <p:spPr>
          <a:xfrm>
            <a:off x="1617356" y="4318963"/>
            <a:ext cx="2541080" cy="735291"/>
          </a:xfrm>
          <a:prstGeom prst="wedgeRectCallout">
            <a:avLst>
              <a:gd name="adj1" fmla="val 43717"/>
              <a:gd name="adj2" fmla="val -1375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Secure API with Policies</a:t>
            </a:r>
          </a:p>
        </p:txBody>
      </p:sp>
      <p:sp>
        <p:nvSpPr>
          <p:cNvPr id="21" name="語音泡泡: 矩形 20">
            <a:extLst>
              <a:ext uri="{FF2B5EF4-FFF2-40B4-BE49-F238E27FC236}">
                <a16:creationId xmlns:a16="http://schemas.microsoft.com/office/drawing/2014/main" xmlns="" id="{53CD2CE1-4D7B-4C00-BFBA-40FA2850023D}"/>
              </a:ext>
            </a:extLst>
          </p:cNvPr>
          <p:cNvSpPr/>
          <p:nvPr/>
        </p:nvSpPr>
        <p:spPr>
          <a:xfrm>
            <a:off x="4978759" y="4572804"/>
            <a:ext cx="2541080" cy="962900"/>
          </a:xfrm>
          <a:prstGeom prst="wedgeRectCallout">
            <a:avLst>
              <a:gd name="adj1" fmla="val -28252"/>
              <a:gd name="adj2" fmla="val -15087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required claims for Policy when issue an JWT token</a:t>
            </a:r>
          </a:p>
        </p:txBody>
      </p:sp>
    </p:spTree>
    <p:extLst>
      <p:ext uri="{BB962C8B-B14F-4D97-AF65-F5344CB8AC3E}">
        <p14:creationId xmlns:p14="http://schemas.microsoft.com/office/powerpoint/2010/main" val="1521631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1431559"/>
            <a:ext cx="11044511" cy="45120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1825615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721585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2590023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025682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1825615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2575911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2711684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2574339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2658508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025682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2896647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1825615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2581146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8658" y="1070751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2896647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4462529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028228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  <a:endParaRPr lang="en-US" altLang="zh-TW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251107" y="4825191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3958938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向右箭號 20"/>
          <p:cNvSpPr/>
          <p:nvPr/>
        </p:nvSpPr>
        <p:spPr>
          <a:xfrm>
            <a:off x="74951" y="246051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0588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940125" y="472587"/>
            <a:ext cx="11044511" cy="604813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 smtClean="0"/>
              <a:t>Procsdfsdfsfdsdfsdfsdf</a:t>
            </a:r>
            <a:endParaRPr lang="zh-TW" altLang="en-US" dirty="0"/>
          </a:p>
        </p:txBody>
      </p:sp>
      <p:sp>
        <p:nvSpPr>
          <p:cNvPr id="4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2402737"/>
            <a:ext cx="3392205" cy="2142064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AutoShape 2" descr="data:image/jpeg;base64,/9j/4AAQSkZJRgABAQAAAQABAAD/2wCEAAkGBhASEBAQDxAODxQSEg8PEBAUEBAPEBAQFBAVFBQQFRQXHCYeFxkjGRQUHy8gIycpLCwsFR4xNTMqNSYrLCkBCQoKDgwOFw8PGiwcHBwpLCksKSkpKSwpKSktNSopLCkpLCwsNSkpKSksKSkpKSwpKiopKTUpKSkvKSwpKSkpKf/AABEIAMwAzAMBIgACEQEDEQH/xAAbAAABBQEBAAAAAAAAAAAAAAAAAgMEBQYBB//EAEUQAAEDAgIGBgYGCAUFAAAAAAEAAgMEERIhBQYxQVFxE2GBkaHBIjJCUpKxFCMzcqKyJFNiY4LR4fAHFkOTsxVEg8LD/8QAGQEBAAMBAQAAAAAAAAAAAAAAAAEDBAIF/8QAJxEBAAIBAwMDBAMAAAAAAAAAAAECEQMSIQQxQRMyYQUiQlGRocH/2gAMAwEAAhEDEQA/APcUIQgFFrtIsiDS+/pEgWF9m9Slm9bpheJu+z3HkbAfIoLSPT0B9u3MFSWV0Z2PZ8QC8j0hrUYp5IRCJAzAMQkwuJcwOIsRbK6k0+tzMsUNQ37vRyfIhd7LYzhxvrHGXrDXg7CD2pS8zbrVTb5JW/ehly7QCFLptbICbMrIr8OlwHudZc4mO7qJiez0FCydPpuY+rIH8ix/yU9mmpd7W/CQoSvUKobpx29g7yE83TTd7XDuKCxQobdKxneRzBTgr4/fHigkISGzNOxzT2hLQCEIQCEIQCEIQCEIQCEIQCEIQCx+tUmKcN91rG95J81sFh9Nz/pEznWsw+DGXQebl/SVVQ7beaQDk12EflV/R0TTuWX1ediAefau883Eu81sKIr161xSIePrzm0p8OiGFEurrCLEA9RzCn0pyUrEqpiGfdMM27VCPcxretowHvbZJGgpWZRzVEfU2aQDxK1LXJQKiaRKY17x2lmfote0+jVT8nYJB+JqdbpOvZ63QSc4iwnta7yW4hha5rTYZgLkmjmHcFmmK/p6EX1MZiWNZrPMPXpmn7krh+ZqdGt7B60E45GN/mFpH6EjO5RZdW2HcFG2ruNW6sj1upT6xlZ96Jx8W3U6DWOmPq1UV+BfgPcVHn1SadwUGXU7qUenH7TGvbzDURaQJ9WUO5Oa5SGVknHwC8/qdTyPVFuQwnwUZmhall8EszeT3jzUen8u/XjzD1Btc7eAnm1V9y8mdpTSUR9GeQgbnBr/ABIulx6+6QZ67IJOcZae8HyT0bJ9ej1oShclna1pc4hoaCSTsAG9YXVTXmeqqGwvp4mAhxc9rnXADSdhHEDvWj1lntRz9bQz4iAuLVms4lbW0WjMLljwQCCCCLgjMEcUpZ3UeoLqdzSb4Hlo5YQbeK0S5dBCEIBCEIBeZ6x1BENdIdoiqXeBA8l6RUSYWOdwa49wXkuts9qCoO0vMMXPHKCfAFTWMzEE8QzOgWWaBwAHcLLU0RWY0R6oWloSvamOHi37r+mdkpGJQ6ZykFyoZ7H2OS8SjtelY1OFMyvtGSXZbgSPPzUvEqrREnrDkVYl6yXjFperoXzSDl1wlN41wvXGF244SuBNF66HqcOdwfZNCJpOwLjpElkmanCM8o1Vo+M7goE2gYyNitJnpp0isiZwiYhD0FodsM5e232bx2lzbeak62yfopHGSMeN0/SH0nnqY3tu4n5hVut0v1UTeMjj8Lf6rNqTmzbpRisLXUqK1Lf3nvPl5K+Vdq7FhpYR+wHfFn5qxVawIQhAIQhBX6elw00p/Zt3kBeWa02dHTxHZJOXHlHC7zeO5ej63y2p7e89g7rnyXmOsp+upBwjqJO1z42D8rl3pxm0Obe2VXSxFhLTtBt/VXtE5VOloiCyRuVwGu5jYe75J+hrCOB8F7Uc1y8i8Ylp6Z6fdIqqmrRbenzVDiqtvLNdYtkS8agxzJ0SqcM1lzouT0+YIVoXrP0E1nX4Zq4MizaleWzp7/bhIxpBkTBkTZlXG1o3pBkSnSZKGJEqSVNqNxb5E2yX0gmJJUyJsxzXUVTFk6d+ajmRdqXqGZFMRw7meVlo/ZI7i8D4WD+ap9a5bvibwY93e7+ittHfZA+8+V34y3/1VJpwY6oN6omfEf6rDf3S9GnthvqJto4xwYwfhCeXGiwA4ZLq5dhCEIBCEIMtr1UWbA3i9zjyDbea831gl/TGt/V08DSOtxfKfCRvctvr7NeeNg9mMntc63kvOdKVGKuqjwl6Mco2NYPyq/QjN1erOKrOVoews4jLqI2Kvpn280/DOmaoWfcbHZ9u/wDvrXraf6edqRnlPimThqFWMmXTUK2KsdoWsVQpLao8SqSOoUls672sl6tHQ1Rzz3K5irLtB6gspQz5O5K0o6r0eRI81n1NNOlaYnC4dVJp1YoD6hR3VCq9Nqi0riKruUmSszKr4J8iUy6oUbE7k6St6kwa3MKHJMmDKuoo7iWgqan0RyUA1RvuXZJbsHJVlTNZryNzXW54TZcRV3lsdHfYQdcTHHm8Yz4uKq8OPSLR+8jB/haD8wrmNgAY0ZANY0DgA0BVOrvp1xd+1M/5gfNeVM5nL2Y4btCEKEhCEIBCEIPPNYX9JpHDwfBH2XBPzK8sgqMUkr9uKSV3fI4hei1lZ+l1M5/0vpU3+zE8jxaF5ZQus0ch8ls6SMzMqNeeIheRTqTM/EzrGYVMyZTIalejHdjkCdBnUOd9nHvCb6ZaYZ7VWcc6ksnVMyZSWTK2IZr1aKhn9F3Yp9DU7RyKz9HP6J5qbTVFj4Li1c5ZsYsuZKhR3VChyVKZE9yFVtaKroz2ZzTXTqHUVGwcAmunXE1TCa+ZIEqiGVHSZLnDvK8ZNeMKEPSc1vvPjbzvI247roppfq0rRAxVNOOErX9jLuPgCqbcRMrNPm8R8tzLLYudwxO7rlV2pMd53HhGe8uCk1Tvq5DwY/5W80vUaL7Z/wBxvzP8l473WrQhCAQhCASZH2BJ3AnuCUq/T82GlqHcIpB2lpA+aDyHS1Xho66QnN0BZfrmla0+BcsHC/Ja3Wx+HR792Oopo+qzWvkI8Asaw5L1ugpmsz8sfU25iEkSJ+OdQcSW163bGbclVD7i/BRukXS9RypxhHdKbKpDJVXhyeY9XVlVaq4pZsu1Sm1FrKpp35J8yKzDJavKyfUrtPNdyrDMnqaW1yqph3jhYyVN3FdEyrGzJ0SqmU4TxKuulUISpXSKuRdUcvoHtU/VoXqmH3WTP7DGY/nIFS0MmR/vcr3VCO88r/chDP8AclaR/wAJWXXnFJW9NzrVhpdJPtDJ1hre9w/krbUyO0Dne9I7wACo9Lu+qA4vH4Wn+a02q7bUsXXiP4yvJe6tUIQgEIQgFRa6y2opR72Fne4X8Ar1RNJaLinZglBIviFnFtja18uaDyaOdzQWgjCcy1zWPaTxLXAi6Z+g0z8WOhpX5Xc5ofA+3HFG4fJbyq/w9jP2Ur29TgHKnqdSKply3o35HMGxtwzTNq+2cSWjMMfPqpQSep9LpnHYA6OojHxAO8VDd/h87Po6unPASNlgPabOC08uhalhziflyK76TfWY9vWWuA71pr1etX8v55Vzo0nwxVXqNXsBLYOmaPaheycdgacXgqGpp3xkiVj4iNoexzLd4XqrJRtBHMbU59OkGx7+V8Q7itFfqF/yiJ/pVPS18S8jaU40r0qshgkuZqSklJ2u6LoJT/5Ii0qnn1Yo3G7W1MHUyVsrRyDxfxWin1Cn5RMKrdLbxLMwHIJxzlfP1QZ/o1beps8L4vxxl48FBqtWqppyjZMNxikZLfk0HF3gLZXrNG3a3+Mdun1InsrcSeDrN5puppZYj9dFLF99jmjvIsh8oNrEbF3uieYlVNZjiS2uTocmWlOtVcoOtcnGlNNTjVVLlNon7exavUxotUP3l8UZ/hY93/0WPgNitnqi0dA8+9NJf+FrGrH1M/ZLR0dc6ufhY6Xd9mPvH5BbPQkWGnhH7DXfEMXmsXpPN0bf2fFzit/EzC1rRuAHcLLzHtFoQhAIQhAIQhALhC6hAxJCDtAPYocmjY/caN+XonvCsrJJYgztVq5C65tn15gfI+KrKnVNvsEjk7aeRBC2LokxKwAEkgAbScggwU2rUw3X7Ae8g+Sr5dDTN9jF1tIPhkVtKvTcLdl38sm958rqrn1jJ2NYObcZHacvBE5ZSSNzfXa5n3gW/NIsOpXFdWPfm15jcPaAbY9Tm2sQqt2lXg4Z4KeT9oNMTiOIcz+SGSoauRuTJJGjgHOw/DsXJaeGU3mp6aQna7omxPPN8WEntSPp9OTnHPF91zZR3OsfFS6c0zvUq4gfdla6E9+Y8UiZjtwicT3RXaqUL/YqIDxjmEjR/BIL/iUKp1F3wVbXcGzRPiPa9uJq08VE8+rhk643sk+RSjER6wLeYIV1dfUjyqtoac+GLfqjXtuWxxzAfqpopCeTb4vBV9RHNESJoJorbccbmgdpFl6I7ZfrGdrkC+ZUptR7LZHPFr2OwZ7LG4VsdXfyot0dJ7PMYa1p3r0DVgD6JCR7XSvPbK+3gAn59GU8l+kp6Z99pMQa/wCNliFJpoGtDWMaGMFmtYLkNbsAF8+9caut6kYTodP6VpnJWDFVRt4OhZ3WK3ixGi246trv3hd2DJbdZ2sIQhAIQhAIQhAIQhAIQkveACTsAJPIII+kNIMibieeQ3krG6Q0lLMc3YRuaMgEmurXTPL3b9g90bgmmtQRjR39pc/6ceI8VPaxOMiQVJ0a7q70zPotxFiCfJaNtMummQYybRHAkcwq+o0RJuDXdtvmt5LBxAPYoktE07rckHnj6Z8Zvhcw8RceIVpo7WeqZ6PTvcNwfaVvL0rrRy6P4WPUqup0Mw7WAHiPRKCVBrG8/aQwv62h0R8MlaU2kad/syxHf6sg8M1no6fDtu7rKkxyINPBQ4wXRPa8DI3BaU7Ho6XE30CcxmPStnvtsVTofSBjeDnbeOpbgYXDMAg57kETQmjQwl/Ox457VdXUdhTrSgcQuArqAQhCAQhCAQhCAUbSQvDKP3b/AMpUlcI3IPPWtTrWqZpDR5jkwbSQXR7frGjhxeBtHIqOwIFRsUqONIjYpEYQOsjXXRpTV0oIczEzHBe6lSrlIM3DqBQV0kQDi12zceCjVEBGThy4FW2k4Mg7hkeRUSGUEdHJmD6p4FBTy0oUKSnI2K7q6UsPEbj5KG9qCPSDMf3sW7oHWYwH3R8lnNC6IL3E2u1pGI7hvw9Z48LrUsgsgfY5SGJmNifa1AsJS4AuoBCEIBCEIBCEIBCEIGaukZKwskGIHsIO4gjMHrVBXaKljscLqloyxtwipaN2Jps2Xnkea0qEGSiwl2Fj2ud+rP1cw5xuse5SOjI9YFvMEK6r9FQzjDNEyQbrjNvW121p5KH/AJfwi0FRUwjc0vE7AOGGUO+aCK1DkP0ZXNvhlop+AfBJAe10bj8kjoK32qWjd9yqlb+aNA29cpzZ3YU4aeqP/Zxc/ppt/wAaR9BrPZpaRvW6pldb4WoHJSCCDvyVMYXG4AJtfYL+KuY9A1bj6c1NGOEcBkPxPd5KX/leNw+uknn4gydGw/wR4QgzjZS4dH9o73GDpZO4ZDmSFY6M1Xe4YpvqWn2AcUrhwc7Y3kL81pKOhjibgiYyNvBrQ0c+tPoGoaZrGhrGhoGwAWCUYwloQJDF2y6hAIQhAIQhAIQhAIQhAIQhAIQhAIQhAIQhAIQhAIQhAIQhAIQhAIQhAIQhAIQhB//Z">
            <a:extLst>
              <a:ext uri="{FF2B5EF4-FFF2-40B4-BE49-F238E27FC236}">
                <a16:creationId xmlns:a16="http://schemas.microsoft.com/office/drawing/2014/main" xmlns="" id="{15B92B98-B7C8-4A75-A841-F25CD0136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xmlns="" id="{3E62AE25-4106-44ED-8F4E-D5D956A394D2}"/>
              </a:ext>
            </a:extLst>
          </p:cNvPr>
          <p:cNvGrpSpPr/>
          <p:nvPr/>
        </p:nvGrpSpPr>
        <p:grpSpPr>
          <a:xfrm>
            <a:off x="1483395" y="3167145"/>
            <a:ext cx="2936123" cy="613246"/>
            <a:chOff x="1027702" y="2502131"/>
            <a:chExt cx="2309308" cy="492060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xmlns="" id="{DF00FD23-F9E0-40CA-BFAD-2BC2044132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7702" y="2502131"/>
              <a:ext cx="348313" cy="492060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xmlns="" id="{14F08A50-B905-4E9F-B65E-EEFCE05DA4E3}"/>
                </a:ext>
              </a:extLst>
            </p:cNvPr>
            <p:cNvSpPr txBox="1"/>
            <p:nvPr/>
          </p:nvSpPr>
          <p:spPr>
            <a:xfrm>
              <a:off x="1338410" y="2618369"/>
              <a:ext cx="1998600" cy="271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 ASP.NET Core Web API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</p:grp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A3837EC7-3FF7-497F-B8B9-5A0B2AE1FAD0}"/>
              </a:ext>
            </a:extLst>
          </p:cNvPr>
          <p:cNvSpPr/>
          <p:nvPr/>
        </p:nvSpPr>
        <p:spPr>
          <a:xfrm>
            <a:off x="1939082" y="2602804"/>
            <a:ext cx="195758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Backend Server</a:t>
            </a:r>
          </a:p>
        </p:txBody>
      </p:sp>
      <p:sp>
        <p:nvSpPr>
          <p:cNvPr id="38" name="圓角矩形 6">
            <a:extLst>
              <a:ext uri="{FF2B5EF4-FFF2-40B4-BE49-F238E27FC236}">
                <a16:creationId xmlns:a16="http://schemas.microsoft.com/office/drawing/2014/main" xmlns="" id="{AA3F0518-490B-4DDF-BB4F-AE947406C799}"/>
              </a:ext>
            </a:extLst>
          </p:cNvPr>
          <p:cNvSpPr/>
          <p:nvPr/>
        </p:nvSpPr>
        <p:spPr>
          <a:xfrm>
            <a:off x="5058761" y="2402737"/>
            <a:ext cx="3055627" cy="2142064"/>
          </a:xfrm>
          <a:prstGeom prst="roundRect">
            <a:avLst/>
          </a:prstGeom>
          <a:ln w="12700"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xmlns="" id="{79B0EFC5-385A-4CBF-8F26-44920131D317}"/>
              </a:ext>
            </a:extLst>
          </p:cNvPr>
          <p:cNvSpPr/>
          <p:nvPr/>
        </p:nvSpPr>
        <p:spPr>
          <a:xfrm>
            <a:off x="1447760" y="3153033"/>
            <a:ext cx="2944435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xmlns="" id="{0DF6CDA6-2149-48ED-A2DB-F56C93DC8F7D}"/>
              </a:ext>
            </a:extLst>
          </p:cNvPr>
          <p:cNvSpPr txBox="1"/>
          <p:nvPr/>
        </p:nvSpPr>
        <p:spPr>
          <a:xfrm>
            <a:off x="5771244" y="3288806"/>
            <a:ext cx="22044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rPr>
              <a:t> Identity Server 4</a:t>
            </a:r>
            <a:endParaRPr lang="zh-TW" altLang="en-US" sz="1600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ea typeface="微軟正黑體" panose="020B0604030504040204" pitchFamily="34" charset="-120"/>
              <a:cs typeface="Consolas" panose="020B0609020204030204" pitchFamily="49" charset="0"/>
            </a:endParaRPr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xmlns="" id="{7C6A78A2-117B-4511-A337-A22A0D832DD5}"/>
              </a:ext>
            </a:extLst>
          </p:cNvPr>
          <p:cNvSpPr/>
          <p:nvPr/>
        </p:nvSpPr>
        <p:spPr>
          <a:xfrm>
            <a:off x="5251107" y="3151461"/>
            <a:ext cx="2724587" cy="61324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1" name="圖片 50">
            <a:extLst>
              <a:ext uri="{FF2B5EF4-FFF2-40B4-BE49-F238E27FC236}">
                <a16:creationId xmlns:a16="http://schemas.microsoft.com/office/drawing/2014/main" xmlns="" id="{360008C4-4A7C-4F98-BDE4-D845F6D06F7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573" y="3235630"/>
            <a:ext cx="408171" cy="444906"/>
          </a:xfrm>
          <a:prstGeom prst="rect">
            <a:avLst/>
          </a:prstGeom>
        </p:spPr>
      </p:pic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5806127" y="2602804"/>
            <a:ext cx="1577676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Auth</a:t>
            </a:r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b="1" dirty="0"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</a:p>
        </p:txBody>
      </p: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4613979" y="3473769"/>
            <a:ext cx="44478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圓角矩形 6">
            <a:extLst>
              <a:ext uri="{FF2B5EF4-FFF2-40B4-BE49-F238E27FC236}">
                <a16:creationId xmlns:a16="http://schemas.microsoft.com/office/drawing/2014/main" xmlns="" id="{E0994BA9-38F8-40E8-8EAA-1E120C08B215}"/>
              </a:ext>
            </a:extLst>
          </p:cNvPr>
          <p:cNvSpPr/>
          <p:nvPr/>
        </p:nvSpPr>
        <p:spPr>
          <a:xfrm>
            <a:off x="8620887" y="2402737"/>
            <a:ext cx="3055627" cy="2142064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8786407" y="3158268"/>
            <a:ext cx="2805903" cy="613245"/>
            <a:chOff x="8194302" y="2551167"/>
            <a:chExt cx="2805903" cy="613245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xmlns="" id="{CA8B39F2-1093-4652-9183-59D4A1FA31AE}"/>
                </a:ext>
              </a:extLst>
            </p:cNvPr>
            <p:cNvSpPr txBox="1"/>
            <p:nvPr/>
          </p:nvSpPr>
          <p:spPr>
            <a:xfrm>
              <a:off x="8795755" y="267282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rPr>
                <a:t>OpenLDAP container</a:t>
              </a:r>
              <a:endParaRPr lang="zh-TW" altLang="en-US" sz="16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  <a:cs typeface="Consolas" panose="020B0609020204030204" pitchFamily="49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xmlns="" id="{3B93D6B4-AAC0-4BDA-8620-5B2577AB6EAB}"/>
                </a:ext>
              </a:extLst>
            </p:cNvPr>
            <p:cNvSpPr/>
            <p:nvPr/>
          </p:nvSpPr>
          <p:spPr>
            <a:xfrm>
              <a:off x="8194302" y="2551167"/>
              <a:ext cx="2724587" cy="613245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61" name="圖片 60">
              <a:extLst>
                <a:ext uri="{FF2B5EF4-FFF2-40B4-BE49-F238E27FC236}">
                  <a16:creationId xmlns:a16="http://schemas.microsoft.com/office/drawing/2014/main" xmlns="" id="{BE73BB19-43C0-469E-8622-D3B22AE9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3881" y="2612725"/>
              <a:ext cx="422295" cy="501739"/>
            </a:xfrm>
            <a:prstGeom prst="rect">
              <a:avLst/>
            </a:prstGeom>
          </p:spPr>
        </p:pic>
      </p:grpSp>
      <p:pic>
        <p:nvPicPr>
          <p:cNvPr id="2" name="圖片 1">
            <a:extLst>
              <a:ext uri="{FF2B5EF4-FFF2-40B4-BE49-F238E27FC236}">
                <a16:creationId xmlns:a16="http://schemas.microsoft.com/office/drawing/2014/main" xmlns="" id="{9719C86B-CFC1-4A17-B6CA-1F6C48A30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473" y="123973"/>
            <a:ext cx="1948202" cy="507439"/>
          </a:xfrm>
          <a:prstGeom prst="rect">
            <a:avLst/>
          </a:prstGeom>
        </p:spPr>
      </p:pic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  <a:stCxn id="38" idx="3"/>
            <a:endCxn id="58" idx="1"/>
          </p:cNvCxnSpPr>
          <p:nvPr/>
        </p:nvCxnSpPr>
        <p:spPr>
          <a:xfrm>
            <a:off x="8114388" y="3473769"/>
            <a:ext cx="506499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5058761" y="5039651"/>
            <a:ext cx="3055627" cy="1263348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849940C1-270B-4DDA-82FD-843CAA8ED7ED}"/>
              </a:ext>
            </a:extLst>
          </p:cNvPr>
          <p:cNvSpPr/>
          <p:nvPr/>
        </p:nvSpPr>
        <p:spPr>
          <a:xfrm>
            <a:off x="9824680" y="2605350"/>
            <a:ext cx="691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zh-TW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LDAP</a:t>
            </a:r>
            <a:endParaRPr lang="en-US" altLang="zh-TW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251107" y="5402313"/>
            <a:ext cx="2724587" cy="613245"/>
            <a:chOff x="3001576" y="4769179"/>
            <a:chExt cx="2724587" cy="613245"/>
          </a:xfrm>
        </p:grpSpPr>
        <p:grpSp>
          <p:nvGrpSpPr>
            <p:cNvPr id="27" name="群組 26"/>
            <p:cNvGrpSpPr/>
            <p:nvPr/>
          </p:nvGrpSpPr>
          <p:grpSpPr>
            <a:xfrm>
              <a:off x="3001576" y="4769179"/>
              <a:ext cx="2724587" cy="613245"/>
              <a:chOff x="8194302" y="2551167"/>
              <a:chExt cx="2724587" cy="613245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8795755" y="2672827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Redis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6" name="圖片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4023" y="4807916"/>
              <a:ext cx="541491" cy="541491"/>
            </a:xfrm>
            <a:prstGeom prst="rect">
              <a:avLst/>
            </a:prstGeom>
          </p:spPr>
        </p:pic>
      </p:grp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xmlns="" id="{9CD041CD-9441-4679-8E66-FF8013D04890}"/>
              </a:ext>
            </a:extLst>
          </p:cNvPr>
          <p:cNvCxnSpPr>
            <a:cxnSpLocks/>
          </p:cNvCxnSpPr>
          <p:nvPr/>
        </p:nvCxnSpPr>
        <p:spPr>
          <a:xfrm>
            <a:off x="6613400" y="4536060"/>
            <a:ext cx="0" cy="50359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圓角矩形 6">
            <a:extLst>
              <a:ext uri="{FF2B5EF4-FFF2-40B4-BE49-F238E27FC236}">
                <a16:creationId xmlns:a16="http://schemas.microsoft.com/office/drawing/2014/main" xmlns="" id="{9292555D-6383-47AB-94C4-8C24D05C629F}"/>
              </a:ext>
            </a:extLst>
          </p:cNvPr>
          <p:cNvSpPr/>
          <p:nvPr/>
        </p:nvSpPr>
        <p:spPr>
          <a:xfrm>
            <a:off x="1221774" y="985165"/>
            <a:ext cx="6485842" cy="973190"/>
          </a:xfrm>
          <a:prstGeom prst="roundRect">
            <a:avLst/>
          </a:prstGeom>
          <a:ln w="25400">
            <a:solidFill>
              <a:schemeClr val="accent1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029901" y="1159103"/>
            <a:ext cx="2724587" cy="613245"/>
            <a:chOff x="3029901" y="1159103"/>
            <a:chExt cx="2724587" cy="613245"/>
          </a:xfrm>
        </p:grpSpPr>
        <p:grpSp>
          <p:nvGrpSpPr>
            <p:cNvPr id="40" name="群組 39"/>
            <p:cNvGrpSpPr/>
            <p:nvPr/>
          </p:nvGrpSpPr>
          <p:grpSpPr>
            <a:xfrm>
              <a:off x="3029901" y="1159103"/>
              <a:ext cx="2724587" cy="613245"/>
              <a:chOff x="8194302" y="2551167"/>
              <a:chExt cx="2724587" cy="613245"/>
            </a:xfrm>
          </p:grpSpPr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xmlns="" id="{CA8B39F2-1093-4652-9183-59D4A1FA31AE}"/>
                  </a:ext>
                </a:extLst>
              </p:cNvPr>
              <p:cNvSpPr txBox="1"/>
              <p:nvPr/>
            </p:nvSpPr>
            <p:spPr>
              <a:xfrm>
                <a:off x="9073337" y="2688512"/>
                <a:ext cx="74571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 b="1" dirty="0" err="1" smtClean="0">
                    <a:solidFill>
                      <a:schemeClr val="tx2">
                        <a:lumMod val="75000"/>
                      </a:schemeClr>
                    </a:solidFill>
                    <a:latin typeface="Consolas" panose="020B0609020204030204" pitchFamily="49" charset="0"/>
                    <a:ea typeface="微軟正黑體" panose="020B0604030504040204" pitchFamily="34" charset="-120"/>
                    <a:cs typeface="Consolas" panose="020B0609020204030204" pitchFamily="49" charset="0"/>
                  </a:rPr>
                  <a:t>Nginx</a:t>
                </a:r>
                <a:endParaRPr lang="zh-TW" altLang="en-US" sz="1600" b="1" dirty="0">
                  <a:solidFill>
                    <a:schemeClr val="tx2">
                      <a:lumMod val="75000"/>
                    </a:schemeClr>
                  </a:solidFill>
                  <a:latin typeface="Consolas" panose="020B0609020204030204" pitchFamily="49" charset="0"/>
                  <a:ea typeface="微軟正黑體" panose="020B0604030504040204" pitchFamily="34" charset="-120"/>
                  <a:cs typeface="Consolas" panose="020B0609020204030204" pitchFamily="49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xmlns="" id="{3B93D6B4-AAC0-4BDA-8620-5B2577AB6EAB}"/>
                  </a:ext>
                </a:extLst>
              </p:cNvPr>
              <p:cNvSpPr/>
              <p:nvPr/>
            </p:nvSpPr>
            <p:spPr>
              <a:xfrm>
                <a:off x="8194302" y="2551167"/>
                <a:ext cx="2724587" cy="613245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pic>
          <p:nvPicPr>
            <p:cNvPr id="11" name="圖片 1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206" y="1256595"/>
              <a:ext cx="670287" cy="418259"/>
            </a:xfrm>
            <a:prstGeom prst="rect">
              <a:avLst/>
            </a:prstGeom>
          </p:spPr>
        </p:pic>
      </p:grpSp>
      <p:sp>
        <p:nvSpPr>
          <p:cNvPr id="21" name="向右箭號 20"/>
          <p:cNvSpPr/>
          <p:nvPr/>
        </p:nvSpPr>
        <p:spPr>
          <a:xfrm>
            <a:off x="74951" y="1091009"/>
            <a:ext cx="1146823" cy="74942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Client</a:t>
            </a:r>
            <a:endParaRPr lang="zh-TW" altLang="en-US" dirty="0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xmlns="" id="{A8AC5B70-F649-4DB5-AE32-A6F5581DFE4C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2896883" y="1958355"/>
            <a:ext cx="1567812" cy="444382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936882" y="1998929"/>
            <a:ext cx="667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Proxy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43290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2800</TotalTime>
  <Words>111</Words>
  <Application>Microsoft Office PowerPoint</Application>
  <PresentationFormat>寬螢幕</PresentationFormat>
  <Paragraphs>38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</vt:lpstr>
      <vt:lpstr>新細明體</vt:lpstr>
      <vt:lpstr>Arial</vt:lpstr>
      <vt:lpstr>Calibri</vt:lpstr>
      <vt:lpstr>Calibri Light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JB Lin (林承翰)</dc:creator>
  <cp:lastModifiedBy>小翰 空手</cp:lastModifiedBy>
  <cp:revision>38</cp:revision>
  <dcterms:created xsi:type="dcterms:W3CDTF">2019-04-12T10:08:06Z</dcterms:created>
  <dcterms:modified xsi:type="dcterms:W3CDTF">2019-11-04T15:03:06Z</dcterms:modified>
</cp:coreProperties>
</file>