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xmlns="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xmlns="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xmlns="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xmlns="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xmlns="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6198433" y="3284693"/>
            <a:ext cx="1776875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LDAP User Management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154</Words>
  <Application>Microsoft Office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44</cp:revision>
  <dcterms:created xsi:type="dcterms:W3CDTF">2019-04-12T10:08:06Z</dcterms:created>
  <dcterms:modified xsi:type="dcterms:W3CDTF">2020-05-11T15:01:01Z</dcterms:modified>
</cp:coreProperties>
</file>