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xmlns="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939ADAE-D42F-4139-B2EF-679A7A89092A}"/>
              </a:ext>
            </a:extLst>
          </p:cNvPr>
          <p:cNvSpPr/>
          <p:nvPr/>
        </p:nvSpPr>
        <p:spPr>
          <a:xfrm>
            <a:off x="1003300" y="832262"/>
            <a:ext cx="10477500" cy="370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11088A7B-099A-477A-ABDE-983AB26D6566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69D67559-2F0E-4887-BF37-41EA453B8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74DF11E3-9C59-4162-9CA2-A939607651A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xmlns="" id="{4AD4BCEB-4B11-4913-8D7C-58CC9858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xmlns="" id="{2932AF25-1F93-4171-8FA4-AF04D9B1A7A5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1D13771-887B-4EDB-B31B-0D7C427BA003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C90415A-7A0C-4B24-81D4-0EF23095287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xmlns="" id="{F8757F56-02DD-40A4-8A94-26C2916157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62D0A24-AF69-4B6E-8CB4-4D8CCEE93CCE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7ED7585-5FF1-4090-B626-A090BB0B116B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9BC22A68-D7A8-40D2-A973-36183B470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2FF2DC1-64FC-43FC-B98D-6C5A88F63F47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C93A3381-6625-4A16-AA19-13522514D5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6">
            <a:extLst>
              <a:ext uri="{FF2B5EF4-FFF2-40B4-BE49-F238E27FC236}">
                <a16:creationId xmlns:a16="http://schemas.microsoft.com/office/drawing/2014/main" xmlns="" id="{6ABEE6DB-9402-4004-B1E7-1D70DAE89DA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948582BB-7035-4A11-BD5F-EC60FC0F15C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7B8F306-445F-44F9-B928-FA9479D63B7F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C3450A85-5EC7-4447-864C-F9D380071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09BE25E7-CFBD-4993-94A7-113CD2B2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69" y="648984"/>
            <a:ext cx="1407316" cy="36655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2327516C-8D19-4517-81B1-A28B5CF7860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xmlns="" id="{F1BF4D60-9F72-41E0-9967-9E63C2F532F7}"/>
              </a:ext>
            </a:extLst>
          </p:cNvPr>
          <p:cNvSpPr/>
          <p:nvPr/>
        </p:nvSpPr>
        <p:spPr>
          <a:xfrm>
            <a:off x="1096151" y="3287843"/>
            <a:ext cx="1094412" cy="10944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Role based</a:t>
            </a:r>
            <a:endParaRPr lang="zh-TW" altLang="en-US" sz="16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xmlns="" id="{9FB09A2C-94DC-4488-A120-439B2CEE2E5F}"/>
              </a:ext>
            </a:extLst>
          </p:cNvPr>
          <p:cNvSpPr/>
          <p:nvPr/>
        </p:nvSpPr>
        <p:spPr>
          <a:xfrm>
            <a:off x="2316397" y="3287843"/>
            <a:ext cx="1078941" cy="10789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Policy based</a:t>
            </a:r>
            <a:endParaRPr lang="zh-TW" altLang="en-US" sz="1600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xmlns="" id="{3A1A50AC-8675-4D46-B754-64287F98280C}"/>
              </a:ext>
            </a:extLst>
          </p:cNvPr>
          <p:cNvSpPr/>
          <p:nvPr/>
        </p:nvSpPr>
        <p:spPr>
          <a:xfrm>
            <a:off x="3530660" y="3281542"/>
            <a:ext cx="109441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Refresh Token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950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132</Words>
  <Application>Microsoft Office PowerPoint</Application>
  <PresentationFormat>寬螢幕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40</cp:revision>
  <dcterms:created xsi:type="dcterms:W3CDTF">2019-04-12T10:08:06Z</dcterms:created>
  <dcterms:modified xsi:type="dcterms:W3CDTF">2020-04-11T13:06:33Z</dcterms:modified>
</cp:coreProperties>
</file>