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2" r:id="rId4"/>
    <p:sldId id="257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6">
            <a:extLst>
              <a:ext uri="{FF2B5EF4-FFF2-40B4-BE49-F238E27FC236}">
                <a16:creationId xmlns:a16="http://schemas.microsoft.com/office/drawing/2014/main" id="{143F34A1-566B-4E2A-93B1-7388FD920E9C}"/>
              </a:ext>
            </a:extLst>
          </p:cNvPr>
          <p:cNvSpPr/>
          <p:nvPr/>
        </p:nvSpPr>
        <p:spPr>
          <a:xfrm>
            <a:off x="1279775" y="1799543"/>
            <a:ext cx="3180940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08856" y="3037234"/>
            <a:ext cx="2899594" cy="613246"/>
            <a:chOff x="1004965" y="2775487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965" y="2775487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15673" y="2891727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891453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397590" y="3017607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44AE552-C904-4830-A3D9-DA98CB809FD9}"/>
              </a:ext>
            </a:extLst>
          </p:cNvPr>
          <p:cNvSpPr/>
          <p:nvPr/>
        </p:nvSpPr>
        <p:spPr>
          <a:xfrm>
            <a:off x="1398028" y="2069539"/>
            <a:ext cx="2957520" cy="436965"/>
          </a:xfrm>
          <a:prstGeom prst="rect">
            <a:avLst/>
          </a:prstGeom>
          <a:ln w="158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 client</a:t>
            </a:r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4490CB31-7DCB-4F80-BAE5-AE04D69B85E0}"/>
              </a:ext>
            </a:extLst>
          </p:cNvPr>
          <p:cNvCxnSpPr>
            <a:cxnSpLocks/>
            <a:stCxn id="22" idx="3"/>
            <a:endCxn id="49" idx="0"/>
          </p:cNvCxnSpPr>
          <p:nvPr/>
        </p:nvCxnSpPr>
        <p:spPr>
          <a:xfrm>
            <a:off x="4355548" y="2288022"/>
            <a:ext cx="1920578" cy="25633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3E76F8B-B2DF-4AD3-A0C7-2A57123EC3AB}"/>
              </a:ext>
            </a:extLst>
          </p:cNvPr>
          <p:cNvSpPr txBox="1"/>
          <p:nvPr/>
        </p:nvSpPr>
        <p:spPr>
          <a:xfrm>
            <a:off x="4781256" y="2049223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Authenticate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BEACB5-AC37-4991-8009-92D74E4A6687}"/>
              </a:ext>
            </a:extLst>
          </p:cNvPr>
          <p:cNvSpPr txBox="1"/>
          <p:nvPr/>
        </p:nvSpPr>
        <p:spPr>
          <a:xfrm>
            <a:off x="2869807" y="26534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Request resource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500934C-B3B4-4E80-950D-05225868112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876788" y="2506504"/>
            <a:ext cx="1853" cy="5263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chemeClr val="tx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430715" cy="2142064"/>
          </a:xfrm>
          <a:prstGeom prst="roundRect">
            <a:avLst/>
          </a:prstGeom>
          <a:ln w="254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309725-28E4-4A43-96F0-D93A7749F154}"/>
              </a:ext>
            </a:extLst>
          </p:cNvPr>
          <p:cNvGrpSpPr/>
          <p:nvPr/>
        </p:nvGrpSpPr>
        <p:grpSpPr>
          <a:xfrm>
            <a:off x="8195956" y="2173043"/>
            <a:ext cx="3054377" cy="613245"/>
            <a:chOff x="8194302" y="2551167"/>
            <a:chExt cx="2724587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A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 flipV="1">
            <a:off x="7638419" y="2479666"/>
            <a:ext cx="557536" cy="37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C02D5A9-14BD-457C-9AED-EDAAA42952AF}"/>
              </a:ext>
            </a:extLst>
          </p:cNvPr>
          <p:cNvGrpSpPr/>
          <p:nvPr/>
        </p:nvGrpSpPr>
        <p:grpSpPr>
          <a:xfrm>
            <a:off x="8195956" y="2960212"/>
            <a:ext cx="3054377" cy="613245"/>
            <a:chOff x="8194302" y="2551167"/>
            <a:chExt cx="2724587" cy="613245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9C67FF2-A880-4980-BB33-A8AE893C9671}"/>
                </a:ext>
              </a:extLst>
            </p:cNvPr>
            <p:cNvSpPr txBox="1"/>
            <p:nvPr/>
          </p:nvSpPr>
          <p:spPr>
            <a:xfrm>
              <a:off x="8729341" y="2687864"/>
              <a:ext cx="21507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err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</a:t>
              </a:r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container B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D8B558B-E1E1-41CB-BDB4-A5FA9BC25A6F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66A1C891-CC35-4BAD-9866-C4DCEBC92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046" y="2612725"/>
              <a:ext cx="422295" cy="501739"/>
            </a:xfrm>
            <a:prstGeom prst="rect">
              <a:avLst/>
            </a:prstGeom>
          </p:spPr>
        </p:pic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B7C10416-5301-483F-8A03-04290F9AE32D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7638419" y="2850983"/>
            <a:ext cx="557536" cy="415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7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9939ADAE-D42F-4139-B2EF-679A7A89092A}"/>
              </a:ext>
            </a:extLst>
          </p:cNvPr>
          <p:cNvSpPr/>
          <p:nvPr/>
        </p:nvSpPr>
        <p:spPr>
          <a:xfrm>
            <a:off x="755926" y="1954280"/>
            <a:ext cx="10477500" cy="37016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11088A7B-099A-477A-ABDE-983AB26D6566}"/>
              </a:ext>
            </a:extLst>
          </p:cNvPr>
          <p:cNvSpPr/>
          <p:nvPr/>
        </p:nvSpPr>
        <p:spPr>
          <a:xfrm>
            <a:off x="944420" y="2646017"/>
            <a:ext cx="3392205" cy="2413701"/>
          </a:xfrm>
          <a:prstGeom prst="roundRect">
            <a:avLst/>
          </a:prstGeom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69D67559-2F0E-4887-BF37-41EA453B89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4DF11E3-9C59-4162-9CA2-A939607651A2}"/>
              </a:ext>
            </a:extLst>
          </p:cNvPr>
          <p:cNvGrpSpPr/>
          <p:nvPr/>
        </p:nvGrpSpPr>
        <p:grpSpPr>
          <a:xfrm>
            <a:off x="1206041" y="3682062"/>
            <a:ext cx="2936123" cy="613246"/>
            <a:chOff x="1027702" y="2502131"/>
            <a:chExt cx="2309308" cy="49206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AD4BCEB-4B11-4913-8D7C-58CC9858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932AF25-1F93-4171-8FA4-AF04D9B1A7A5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1D13771-887B-4EDB-B31B-0D7C427BA003}"/>
              </a:ext>
            </a:extLst>
          </p:cNvPr>
          <p:cNvSpPr/>
          <p:nvPr/>
        </p:nvSpPr>
        <p:spPr>
          <a:xfrm>
            <a:off x="1661728" y="2229805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90415A-7A0C-4B24-81D4-0EF230952877}"/>
              </a:ext>
            </a:extLst>
          </p:cNvPr>
          <p:cNvSpPr/>
          <p:nvPr/>
        </p:nvSpPr>
        <p:spPr>
          <a:xfrm>
            <a:off x="1170406" y="3667950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圓角矩形 6">
            <a:extLst>
              <a:ext uri="{FF2B5EF4-FFF2-40B4-BE49-F238E27FC236}">
                <a16:creationId xmlns:a16="http://schemas.microsoft.com/office/drawing/2014/main" id="{F8757F56-02DD-40A4-8A94-26C291615795}"/>
              </a:ext>
            </a:extLst>
          </p:cNvPr>
          <p:cNvSpPr/>
          <p:nvPr/>
        </p:nvSpPr>
        <p:spPr>
          <a:xfrm>
            <a:off x="4474112" y="2622033"/>
            <a:ext cx="3055627" cy="2437685"/>
          </a:xfrm>
          <a:prstGeom prst="roundRect">
            <a:avLst/>
          </a:prstGeom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2D0A24-AF69-4B6E-8CB4-4D8CCEE93CCE}"/>
              </a:ext>
            </a:extLst>
          </p:cNvPr>
          <p:cNvSpPr txBox="1"/>
          <p:nvPr/>
        </p:nvSpPr>
        <p:spPr>
          <a:xfrm>
            <a:off x="5186595" y="3803723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7ED7585-5FF1-4090-B626-A090BB0B116B}"/>
              </a:ext>
            </a:extLst>
          </p:cNvPr>
          <p:cNvSpPr/>
          <p:nvPr/>
        </p:nvSpPr>
        <p:spPr>
          <a:xfrm>
            <a:off x="4666458" y="3666378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BC22A68-D7A8-40D2-A973-36183B470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24" y="3750547"/>
            <a:ext cx="408171" cy="444906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2FF2DC1-64FC-43FC-B98D-6C5A88F63F47}"/>
              </a:ext>
            </a:extLst>
          </p:cNvPr>
          <p:cNvSpPr/>
          <p:nvPr/>
        </p:nvSpPr>
        <p:spPr>
          <a:xfrm>
            <a:off x="5162221" y="2195130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93A3381-6625-4A16-AA19-13522514D56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14841" y="3974573"/>
            <a:ext cx="579563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6">
            <a:extLst>
              <a:ext uri="{FF2B5EF4-FFF2-40B4-BE49-F238E27FC236}">
                <a16:creationId xmlns:a16="http://schemas.microsoft.com/office/drawing/2014/main" id="{6ABEE6DB-9402-4004-B1E7-1D70DAE89DA0}"/>
              </a:ext>
            </a:extLst>
          </p:cNvPr>
          <p:cNvSpPr/>
          <p:nvPr/>
        </p:nvSpPr>
        <p:spPr>
          <a:xfrm>
            <a:off x="7781408" y="2599137"/>
            <a:ext cx="3055627" cy="2460581"/>
          </a:xfrm>
          <a:prstGeom prst="roundRect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48582BB-7035-4A11-BD5F-EC60FC0F15C1}"/>
              </a:ext>
            </a:extLst>
          </p:cNvPr>
          <p:cNvSpPr txBox="1"/>
          <p:nvPr/>
        </p:nvSpPr>
        <p:spPr>
          <a:xfrm>
            <a:off x="8548381" y="379484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B8F306-445F-44F9-B928-FA9479D63B7F}"/>
              </a:ext>
            </a:extLst>
          </p:cNvPr>
          <p:cNvSpPr/>
          <p:nvPr/>
        </p:nvSpPr>
        <p:spPr>
          <a:xfrm>
            <a:off x="7946928" y="3673185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3450A85-5EC7-4447-864C-F9D380071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07" y="3734743"/>
            <a:ext cx="422295" cy="501739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9BE25E7-CFBD-4993-94A7-113CD2B2B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095" y="1771002"/>
            <a:ext cx="1407316" cy="366557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327516C-8D19-4517-81B1-A28B5CF7860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7391045" y="3973001"/>
            <a:ext cx="555883" cy="680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F1BF4D60-9F72-41E0-9967-9E63C2F532F7}"/>
              </a:ext>
            </a:extLst>
          </p:cNvPr>
          <p:cNvSpPr/>
          <p:nvPr/>
        </p:nvSpPr>
        <p:spPr>
          <a:xfrm>
            <a:off x="848777" y="4409861"/>
            <a:ext cx="1094412" cy="109441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Role based</a:t>
            </a:r>
            <a:endParaRPr lang="zh-TW" altLang="en-US" sz="1600" dirty="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FB09A2C-94DC-4488-A120-439B2CEE2E5F}"/>
              </a:ext>
            </a:extLst>
          </p:cNvPr>
          <p:cNvSpPr/>
          <p:nvPr/>
        </p:nvSpPr>
        <p:spPr>
          <a:xfrm>
            <a:off x="2069023" y="4409861"/>
            <a:ext cx="1078941" cy="107894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Policy based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787022" y="1957917"/>
            <a:ext cx="3439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bg1">
                    <a:lumMod val="85000"/>
                  </a:schemeClr>
                </a:solidFill>
              </a:rPr>
              <a:t>github.com/KarateJB</a:t>
            </a:r>
            <a:endParaRPr lang="zh-TW" altLang="en-US" sz="3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3283286" y="4403560"/>
            <a:ext cx="109441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Refresh Token</a:t>
            </a:r>
            <a:endParaRPr lang="zh-TW" altLang="en-US" sz="1500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5951059" y="4406711"/>
            <a:ext cx="1776875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LDAP User Management</a:t>
            </a:r>
            <a:endParaRPr lang="zh-TW" altLang="en-US" sz="1500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A1A50AC-8675-4D46-B754-64287F98280C}"/>
              </a:ext>
            </a:extLst>
          </p:cNvPr>
          <p:cNvSpPr/>
          <p:nvPr/>
        </p:nvSpPr>
        <p:spPr>
          <a:xfrm>
            <a:off x="4623383" y="4403560"/>
            <a:ext cx="1231263" cy="109441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500" dirty="0"/>
              <a:t>OAuth2</a:t>
            </a:r>
            <a:br>
              <a:rPr lang="en-US" altLang="zh-TW" sz="1500" dirty="0"/>
            </a:br>
            <a:r>
              <a:rPr lang="en-US" altLang="zh-TW" sz="1500" dirty="0"/>
              <a:t>OpenID</a:t>
            </a:r>
            <a:endParaRPr lang="zh-TW" altLang="en-US" sz="1500" dirty="0"/>
          </a:p>
        </p:txBody>
      </p:sp>
      <p:sp>
        <p:nvSpPr>
          <p:cNvPr id="2" name="圓角矩形 1"/>
          <p:cNvSpPr/>
          <p:nvPr/>
        </p:nvSpPr>
        <p:spPr>
          <a:xfrm>
            <a:off x="770393" y="5813288"/>
            <a:ext cx="10487770" cy="3021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Support grant types: 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Resource Owner Password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Client Credential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Authorization Code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70352D-47D4-4CFA-87B6-43BFFD3AB8AD}"/>
              </a:ext>
            </a:extLst>
          </p:cNvPr>
          <p:cNvSpPr/>
          <p:nvPr/>
        </p:nvSpPr>
        <p:spPr>
          <a:xfrm>
            <a:off x="1170406" y="2853267"/>
            <a:ext cx="2944435" cy="436965"/>
          </a:xfrm>
          <a:prstGeom prst="rect">
            <a:avLst/>
          </a:prstGeom>
          <a:ln w="158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Javascript client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A41F28F-45A7-4D82-BCB6-76B13A3F450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>
            <a:off x="2642624" y="3290232"/>
            <a:ext cx="0" cy="3777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838FE65-DA5B-4108-B6E0-1D9A5AD12023}"/>
              </a:ext>
            </a:extLst>
          </p:cNvPr>
          <p:cNvSpPr txBox="1"/>
          <p:nvPr/>
        </p:nvSpPr>
        <p:spPr>
          <a:xfrm>
            <a:off x="4666412" y="2849079"/>
            <a:ext cx="8963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Authenticate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B8E284B-6548-4D22-BF90-4D1465EA665D}"/>
              </a:ext>
            </a:extLst>
          </p:cNvPr>
          <p:cNvSpPr txBox="1"/>
          <p:nvPr/>
        </p:nvSpPr>
        <p:spPr>
          <a:xfrm>
            <a:off x="2593978" y="333899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Request resource</a:t>
            </a:r>
          </a:p>
        </p:txBody>
      </p: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62FD9374-1318-41F3-96FD-C54F36E16FD3}"/>
              </a:ext>
            </a:extLst>
          </p:cNvPr>
          <p:cNvCxnSpPr>
            <a:cxnSpLocks/>
            <a:stCxn id="3" idx="3"/>
            <a:endCxn id="13" idx="0"/>
          </p:cNvCxnSpPr>
          <p:nvPr/>
        </p:nvCxnSpPr>
        <p:spPr>
          <a:xfrm>
            <a:off x="4114841" y="3071750"/>
            <a:ext cx="1913911" cy="59462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8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Auth 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:a16="http://schemas.microsoft.com/office/drawing/2014/main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字方塊 95"/>
          <p:cNvSpPr txBox="1"/>
          <p:nvPr/>
        </p:nvSpPr>
        <p:spPr>
          <a:xfrm rot="20496237">
            <a:off x="2356229" y="2453850"/>
            <a:ext cx="73379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dirty="0">
                <a:solidFill>
                  <a:schemeClr val="bg1">
                    <a:lumMod val="85000"/>
                    <a:alpha val="80000"/>
                  </a:schemeClr>
                </a:solidFill>
              </a:rPr>
              <a:t>github.com/KarateJB</a:t>
            </a:r>
            <a:endParaRPr lang="zh-TW" altLang="en-US" sz="6600" dirty="0">
              <a:solidFill>
                <a:schemeClr val="bg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966" y="97234"/>
            <a:ext cx="10515600" cy="430005"/>
          </a:xfrm>
        </p:spPr>
        <p:txBody>
          <a:bodyPr>
            <a:normAutofit fontScale="90000"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PKCE Authorization Code Flow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1317145" y="1178514"/>
            <a:ext cx="15662" cy="5524211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552975" y="631303"/>
            <a:ext cx="1802921" cy="5421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Client</a:t>
            </a:r>
            <a:endParaRPr lang="zh-TW" altLang="en-US" sz="1600" dirty="0"/>
          </a:p>
        </p:txBody>
      </p:sp>
      <p:cxnSp>
        <p:nvCxnSpPr>
          <p:cNvPr id="20" name="直線接點 19"/>
          <p:cNvCxnSpPr>
            <a:stCxn id="19" idx="2"/>
          </p:cNvCxnSpPr>
          <p:nvPr/>
        </p:nvCxnSpPr>
        <p:spPr>
          <a:xfrm flipH="1">
            <a:off x="4431611" y="1173442"/>
            <a:ext cx="22825" cy="552928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512657" y="604797"/>
            <a:ext cx="1776005" cy="54721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Resource </a:t>
            </a:r>
          </a:p>
          <a:p>
            <a:pPr algn="ctr"/>
            <a:r>
              <a:rPr lang="en-US" altLang="zh-TW" sz="1600" dirty="0"/>
              <a:t>Owner</a:t>
            </a:r>
            <a:endParaRPr lang="zh-TW" altLang="en-US" sz="16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15916" y="690752"/>
            <a:ext cx="344355" cy="375299"/>
            <a:chOff x="1200647" y="1439186"/>
            <a:chExt cx="500932" cy="715617"/>
          </a:xfrm>
        </p:grpSpPr>
        <p:sp>
          <p:nvSpPr>
            <p:cNvPr id="5" name="橢圓 4"/>
            <p:cNvSpPr/>
            <p:nvPr/>
          </p:nvSpPr>
          <p:spPr>
            <a:xfrm>
              <a:off x="1288111" y="1439186"/>
              <a:ext cx="333955" cy="318052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" name="直線接點 6"/>
            <p:cNvCxnSpPr/>
            <p:nvPr/>
          </p:nvCxnSpPr>
          <p:spPr>
            <a:xfrm>
              <a:off x="1200647" y="1868557"/>
              <a:ext cx="5009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>
              <a:stCxn id="5" idx="4"/>
            </p:cNvCxnSpPr>
            <p:nvPr/>
          </p:nvCxnSpPr>
          <p:spPr>
            <a:xfrm>
              <a:off x="1455089" y="1757238"/>
              <a:ext cx="0" cy="2703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flipH="1">
              <a:off x="1288111" y="2027583"/>
              <a:ext cx="166978" cy="1272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 flipV="1">
              <a:off x="1455089" y="2027583"/>
              <a:ext cx="166977" cy="1272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圓角矩形 22"/>
          <p:cNvSpPr/>
          <p:nvPr/>
        </p:nvSpPr>
        <p:spPr>
          <a:xfrm>
            <a:off x="7208804" y="631303"/>
            <a:ext cx="1802921" cy="542139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Auth Server</a:t>
            </a:r>
            <a:endParaRPr lang="zh-TW" altLang="en-US" sz="1600" dirty="0"/>
          </a:p>
        </p:txBody>
      </p:sp>
      <p:cxnSp>
        <p:nvCxnSpPr>
          <p:cNvPr id="24" name="直線接點 23"/>
          <p:cNvCxnSpPr>
            <a:stCxn id="23" idx="2"/>
          </p:cNvCxnSpPr>
          <p:nvPr/>
        </p:nvCxnSpPr>
        <p:spPr>
          <a:xfrm flipH="1">
            <a:off x="8110264" y="1173442"/>
            <a:ext cx="1" cy="552928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9858049" y="598647"/>
            <a:ext cx="1802921" cy="574795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Resource</a:t>
            </a:r>
          </a:p>
          <a:p>
            <a:pPr algn="ctr"/>
            <a:r>
              <a:rPr lang="en-US" altLang="zh-TW" sz="1600" dirty="0"/>
              <a:t>Server</a:t>
            </a:r>
            <a:endParaRPr lang="zh-TW" altLang="en-US" sz="1600" dirty="0"/>
          </a:p>
        </p:txBody>
      </p:sp>
      <p:cxnSp>
        <p:nvCxnSpPr>
          <p:cNvPr id="26" name="直線接點 25"/>
          <p:cNvCxnSpPr>
            <a:stCxn id="25" idx="2"/>
          </p:cNvCxnSpPr>
          <p:nvPr/>
        </p:nvCxnSpPr>
        <p:spPr>
          <a:xfrm flipH="1">
            <a:off x="10759509" y="1173442"/>
            <a:ext cx="1" cy="552928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342421" y="1440620"/>
            <a:ext cx="3089189" cy="8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2389517" y="1147314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Login link</a:t>
            </a:r>
            <a:endParaRPr lang="zh-TW" altLang="en-US" sz="1400" dirty="0"/>
          </a:p>
        </p:txBody>
      </p:sp>
      <p:grpSp>
        <p:nvGrpSpPr>
          <p:cNvPr id="48" name="群組 47"/>
          <p:cNvGrpSpPr/>
          <p:nvPr/>
        </p:nvGrpSpPr>
        <p:grpSpPr>
          <a:xfrm>
            <a:off x="4454435" y="1699412"/>
            <a:ext cx="356655" cy="394187"/>
            <a:chOff x="4456885" y="4244196"/>
            <a:chExt cx="356655" cy="394187"/>
          </a:xfrm>
        </p:grpSpPr>
        <p:cxnSp>
          <p:nvCxnSpPr>
            <p:cNvPr id="43" name="直線單箭頭接點 42"/>
            <p:cNvCxnSpPr/>
            <p:nvPr/>
          </p:nvCxnSpPr>
          <p:spPr>
            <a:xfrm flipH="1">
              <a:off x="4456885" y="4638383"/>
              <a:ext cx="356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/>
            <p:cNvCxnSpPr/>
            <p:nvPr/>
          </p:nvCxnSpPr>
          <p:spPr>
            <a:xfrm flipV="1">
              <a:off x="4813540" y="4252823"/>
              <a:ext cx="0" cy="385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/>
            <p:cNvCxnSpPr/>
            <p:nvPr/>
          </p:nvCxnSpPr>
          <p:spPr>
            <a:xfrm flipH="1">
              <a:off x="4456885" y="4244196"/>
              <a:ext cx="356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字方塊 48"/>
          <p:cNvSpPr txBox="1"/>
          <p:nvPr/>
        </p:nvSpPr>
        <p:spPr>
          <a:xfrm>
            <a:off x="4790285" y="1647656"/>
            <a:ext cx="228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Generate PKCE Code Verifier </a:t>
            </a:r>
          </a:p>
          <a:p>
            <a:r>
              <a:rPr lang="en-US" altLang="zh-TW" sz="1400" dirty="0"/>
              <a:t>&amp; Challenge</a:t>
            </a:r>
            <a:endParaRPr lang="zh-TW" altLang="en-US" sz="1400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4456885" y="2895607"/>
            <a:ext cx="3638408" cy="5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4454793" y="2352385"/>
            <a:ext cx="3498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Authorization Code request + Code Challenge</a:t>
            </a:r>
          </a:p>
          <a:p>
            <a:r>
              <a:rPr lang="en-US" altLang="zh-TW" sz="1400" dirty="0"/>
              <a:t>to /authorize</a:t>
            </a:r>
            <a:endParaRPr lang="zh-TW" altLang="en-US" sz="1400" dirty="0"/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1342422" y="3355689"/>
            <a:ext cx="6752871" cy="2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/>
          <p:cNvSpPr txBox="1"/>
          <p:nvPr/>
        </p:nvSpPr>
        <p:spPr>
          <a:xfrm>
            <a:off x="1421729" y="3049118"/>
            <a:ext cx="2684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Redirect to authentication prompt</a:t>
            </a:r>
            <a:endParaRPr lang="zh-TW" altLang="en-US" sz="1400" dirty="0"/>
          </a:p>
        </p:txBody>
      </p:sp>
      <p:cxnSp>
        <p:nvCxnSpPr>
          <p:cNvPr id="59" name="直線單箭頭接點 58"/>
          <p:cNvCxnSpPr/>
          <p:nvPr/>
        </p:nvCxnSpPr>
        <p:spPr>
          <a:xfrm flipV="1">
            <a:off x="1342420" y="3795638"/>
            <a:ext cx="6752873" cy="23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421729" y="3493578"/>
            <a:ext cx="205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Authentication &amp; consent</a:t>
            </a:r>
            <a:endParaRPr lang="zh-TW" altLang="en-US" sz="1400" dirty="0"/>
          </a:p>
        </p:txBody>
      </p:sp>
      <p:cxnSp>
        <p:nvCxnSpPr>
          <p:cNvPr id="66" name="直線單箭頭接點 65"/>
          <p:cNvCxnSpPr/>
          <p:nvPr/>
        </p:nvCxnSpPr>
        <p:spPr>
          <a:xfrm flipH="1">
            <a:off x="4431609" y="4235586"/>
            <a:ext cx="3663685" cy="16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5310265" y="3939292"/>
            <a:ext cx="1689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Authentication Code</a:t>
            </a:r>
            <a:endParaRPr lang="zh-TW" altLang="en-US" sz="1400" dirty="0"/>
          </a:p>
        </p:txBody>
      </p:sp>
      <p:cxnSp>
        <p:nvCxnSpPr>
          <p:cNvPr id="74" name="直線單箭頭接點 73"/>
          <p:cNvCxnSpPr/>
          <p:nvPr/>
        </p:nvCxnSpPr>
        <p:spPr>
          <a:xfrm>
            <a:off x="4455744" y="4750421"/>
            <a:ext cx="3638408" cy="5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4539717" y="4446995"/>
            <a:ext cx="355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Authentication Code + Code verifier to /token </a:t>
            </a:r>
            <a:endParaRPr lang="zh-TW" altLang="en-US" sz="1400" dirty="0"/>
          </a:p>
        </p:txBody>
      </p:sp>
      <p:grpSp>
        <p:nvGrpSpPr>
          <p:cNvPr id="76" name="群組 75"/>
          <p:cNvGrpSpPr/>
          <p:nvPr/>
        </p:nvGrpSpPr>
        <p:grpSpPr>
          <a:xfrm>
            <a:off x="8110264" y="4948703"/>
            <a:ext cx="356655" cy="394187"/>
            <a:chOff x="4456885" y="4244196"/>
            <a:chExt cx="356655" cy="394187"/>
          </a:xfrm>
        </p:grpSpPr>
        <p:cxnSp>
          <p:nvCxnSpPr>
            <p:cNvPr id="77" name="直線單箭頭接點 76"/>
            <p:cNvCxnSpPr/>
            <p:nvPr/>
          </p:nvCxnSpPr>
          <p:spPr>
            <a:xfrm flipH="1">
              <a:off x="4456885" y="4638383"/>
              <a:ext cx="356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/>
            <p:cNvCxnSpPr/>
            <p:nvPr/>
          </p:nvCxnSpPr>
          <p:spPr>
            <a:xfrm flipV="1">
              <a:off x="4813540" y="4252823"/>
              <a:ext cx="0" cy="3855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 flipH="1">
              <a:off x="4456885" y="4244196"/>
              <a:ext cx="3566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字方塊 79"/>
          <p:cNvSpPr txBox="1"/>
          <p:nvPr/>
        </p:nvSpPr>
        <p:spPr>
          <a:xfrm>
            <a:off x="8477988" y="4888500"/>
            <a:ext cx="1928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Validate Code Verifier &amp;</a:t>
            </a:r>
          </a:p>
          <a:p>
            <a:r>
              <a:rPr lang="en-US" altLang="zh-TW" sz="1400" dirty="0"/>
              <a:t>Challenge</a:t>
            </a:r>
            <a:endParaRPr lang="zh-TW" altLang="en-US" sz="1400" dirty="0"/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4446579" y="5739218"/>
            <a:ext cx="3663685" cy="16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4464087" y="5427836"/>
            <a:ext cx="3745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id_token, access_token, (optional) refresh_token</a:t>
            </a:r>
            <a:endParaRPr lang="zh-TW" altLang="en-US" sz="1400" dirty="0"/>
          </a:p>
        </p:txBody>
      </p:sp>
      <p:cxnSp>
        <p:nvCxnSpPr>
          <p:cNvPr id="90" name="直線單箭頭接點 89"/>
          <p:cNvCxnSpPr/>
          <p:nvPr/>
        </p:nvCxnSpPr>
        <p:spPr>
          <a:xfrm flipV="1">
            <a:off x="4454435" y="6242346"/>
            <a:ext cx="6305074" cy="32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988635" y="5950803"/>
            <a:ext cx="2519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Request data with access_token</a:t>
            </a:r>
            <a:endParaRPr lang="zh-TW" altLang="en-US" sz="1400" dirty="0"/>
          </a:p>
        </p:txBody>
      </p:sp>
      <p:cxnSp>
        <p:nvCxnSpPr>
          <p:cNvPr id="93" name="直線單箭頭接點 92"/>
          <p:cNvCxnSpPr/>
          <p:nvPr/>
        </p:nvCxnSpPr>
        <p:spPr>
          <a:xfrm flipH="1">
            <a:off x="4436929" y="6654731"/>
            <a:ext cx="6322580" cy="359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5604252" y="6397867"/>
            <a:ext cx="128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Response data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622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279</Words>
  <Application>Microsoft Office PowerPoint</Application>
  <PresentationFormat>寬螢幕</PresentationFormat>
  <Paragraphs>84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PKCE Authorization Code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JB Lin (林承翰)</cp:lastModifiedBy>
  <cp:revision>87</cp:revision>
  <dcterms:created xsi:type="dcterms:W3CDTF">2019-04-12T10:08:06Z</dcterms:created>
  <dcterms:modified xsi:type="dcterms:W3CDTF">2021-04-09T03:09:48Z</dcterms:modified>
</cp:coreProperties>
</file>