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AC7534-00B5-40A1-A1DF-A06A703F3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2DE1E1-AA93-4FB8-9EB7-9C50C48B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3EBCEF-2893-450A-A8F0-0758F224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EE8A35-0BD6-4511-8A1D-D5688795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50FBC5-2F25-4A1E-8DBC-66A1E17D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8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79B4A-E398-4D95-8AC7-01FA447E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442B8C2-DCC3-49A1-BB85-2700C8095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FBCBAA-AA9C-439D-B591-F7F033DB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4B8732-984F-4DF1-BBE6-E627F026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2135CB-1B65-4F63-B7D6-54B5D36F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C1F94A8-6CD9-4D71-91ED-FEB1B92CB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3FDB2A-BBAF-4BC2-A6AF-692DB1FCB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7BE055-0E9F-4E67-9256-A7747084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0BC5E4-04C2-4917-BD3E-1457C2E3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380EEE-3F30-4C57-8BE3-6B7604BC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2C37C-2357-4EDB-B035-899E0D74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0AE9A2-7646-45A6-96B2-3CEAE436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C55BDD-0F39-4086-A775-A7E8303F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E3F2EA-7AD8-4B6B-9F0A-D4AD3018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4C4BD1-94DF-4ADD-99E8-6D510189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2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90E7D-F4E0-4BA6-A441-B4E2EB19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3BB02F-8F6E-41AE-8AB4-4211A0AEC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00F28D-E3A0-45EE-AEBD-2437D4D7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67CB2F-F9F2-4626-8E82-5192C678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0863E3-51AC-493D-8EE2-0B3FE096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1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36CFF5-AF5B-44FF-885B-0E5DD365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455A0E-4D97-45F2-8E56-10A8B565F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DFE31E-F546-4395-828F-2A1164370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B574BE-C27D-43D5-8097-A10F9FBA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8AFB51-75E8-41E5-982F-47775C47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171867-7710-4B87-8FCE-7E7DB52F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0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BF2966-8253-4F79-8EED-67C4A19E0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BEBD01-2B0D-4AAD-B471-B6E232DE6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2E7D45-DA8D-4833-A154-D050CA28F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2CBCF01-2639-44EA-9E8B-89013494D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B98DDC0-BADE-4764-A519-89897B39B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81DD612-3847-4A0B-B7AE-EC5F1CA5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EEEAD35-4196-44E7-88C9-593C8EE1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7719CE7-426B-4C82-A331-2DCA0DA2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E12DCA-69A8-4E5D-8F53-3BA4C163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F212DE5-7CF3-447B-9B0A-5D6FA859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774918-57DB-462C-8AD5-B80AE2BE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2979A6-49E6-46D6-A408-7E9EEB24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25B78D0-8299-4777-9521-7DAC1D52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1C2EFF7-28C0-4A00-941E-CAB2EEB7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702276-6BBB-404C-9B2C-BD6371B7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6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10841A-423A-4339-95EF-2BCB941D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FA11F7-421A-4A43-8AD5-971D8E1D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018E35-020D-4A65-907D-3F3B32A4E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92C35B-8B4B-414E-B686-32E61F51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42AE15-ED07-445B-AFA3-CC17AACC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D38D6B-D6E9-4C6F-91D5-113E36CA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623AC-B2EC-4A0B-927C-11F71BB2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EED2DAC-D0A8-4440-84BB-E2D3BC7EA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5292D8-4251-448F-BABA-92BAE1AA7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357AF7-CA25-4F54-A815-87613EEF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A7B2D3-DE97-4E4A-8F05-7720C8F4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3ED175-CE68-4572-BF99-01C321D4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0952118-C09C-4914-9C11-21A076CF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E4C985-C2B3-4AE4-BED9-8808C6A16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39DD90-0545-43F3-A164-6D6FBE60C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EF277-7957-4950-8844-43C656DF05A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0AF2CD-9E2E-46E3-94AC-087AB961F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1F57D4-AA98-40C3-BF1A-297BCFCA8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9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6">
            <a:extLst>
              <a:ext uri="{FF2B5EF4-FFF2-40B4-BE49-F238E27FC236}">
                <a16:creationId xmlns:a16="http://schemas.microsoft.com/office/drawing/2014/main" id="{9292555D-6383-47AB-94C4-8C24D05C629F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:a16="http://schemas.microsoft.com/office/drawing/2014/main" id="{15B92B98-B7C8-4A75-A841-F25CD0136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3E62AE25-4106-44ED-8F4E-D5D956A394D2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DF00FD23-F9E0-40CA-BFAD-2BC204413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4F08A50-B905-4E9F-B65E-EEFCE05DA4E3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A3837EC7-3FF7-497F-B8B9-5A0B2AE1FAD0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9B0EFC5-385A-4CBF-8F26-44920131D317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圓角矩形 6">
            <a:extLst>
              <a:ext uri="{FF2B5EF4-FFF2-40B4-BE49-F238E27FC236}">
                <a16:creationId xmlns:a16="http://schemas.microsoft.com/office/drawing/2014/main" id="{AA3F0518-490B-4DDF-BB4F-AE947406C799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127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0DF6CDA6-2149-48ED-A2DB-F56C93DC8F7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C6A78A2-117B-4511-A337-A22A0D832DD5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id="{360008C4-4A7C-4F98-BDE4-D845F6D06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849940C1-270B-4DDA-82FD-843CAA8ED7ED}"/>
              </a:ext>
            </a:extLst>
          </p:cNvPr>
          <p:cNvSpPr/>
          <p:nvPr/>
        </p:nvSpPr>
        <p:spPr>
          <a:xfrm>
            <a:off x="4835668" y="1440977"/>
            <a:ext cx="284404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Authentication Server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A8AC5B70-F649-4DB5-AE32-A6F5581DFE4C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6">
            <a:extLst>
              <a:ext uri="{FF2B5EF4-FFF2-40B4-BE49-F238E27FC236}">
                <a16:creationId xmlns:a16="http://schemas.microsoft.com/office/drawing/2014/main" id="{E0994BA9-38F8-40E8-8EAA-1E120C08B215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CA8B39F2-1093-4652-9183-59D4A1FA31AE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B93D6B4-AAC0-4BDA-8620-5B2577AB6EAB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1" name="圖片 60">
            <a:extLst>
              <a:ext uri="{FF2B5EF4-FFF2-40B4-BE49-F238E27FC236}">
                <a16:creationId xmlns:a16="http://schemas.microsoft.com/office/drawing/2014/main" id="{BE73BB19-43C0-469E-8622-D3B22AE9CF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9719C86B-CFC1-4A17-B6CA-1F6C48A30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9CD041CD-9441-4679-8E66-FF8013D04890}"/>
              </a:ext>
            </a:extLst>
          </p:cNvPr>
          <p:cNvCxnSpPr>
            <a:cxnSpLocks/>
            <a:stCxn id="49" idx="3"/>
            <a:endCxn id="60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00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6">
            <a:extLst>
              <a:ext uri="{FF2B5EF4-FFF2-40B4-BE49-F238E27FC236}">
                <a16:creationId xmlns:a16="http://schemas.microsoft.com/office/drawing/2014/main" id="{706DE702-26E5-46A9-8661-165882CFAF5B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91D7176-EE55-4C33-B06B-C483824D2263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A5DC711C-CC7B-4BCD-AA24-424BE8999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C7ABC9E-01EF-425D-8E74-48A43D9C65CD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251C348E-2D22-4DE8-B44D-1701DC2482B8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9972E5-9A5F-437C-9B35-45C93A8AFF8D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圓角矩形 6">
            <a:extLst>
              <a:ext uri="{FF2B5EF4-FFF2-40B4-BE49-F238E27FC236}">
                <a16:creationId xmlns:a16="http://schemas.microsoft.com/office/drawing/2014/main" id="{A8DE8DDB-CE73-4804-AB78-B70EFB29D495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FEA2BF-382A-4752-B466-E1D2FE26365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DAF179-9B2E-411A-B0C7-CD050D262008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BE1084A-E4FD-4463-932D-30523A044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50DCA4B-3556-4099-9C32-9297DAF2DB06}"/>
              </a:ext>
            </a:extLst>
          </p:cNvPr>
          <p:cNvSpPr/>
          <p:nvPr/>
        </p:nvSpPr>
        <p:spPr>
          <a:xfrm>
            <a:off x="4835668" y="1440977"/>
            <a:ext cx="284404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Authentication Server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960792B-F82F-44F4-AC09-EEFA605794A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6">
            <a:extLst>
              <a:ext uri="{FF2B5EF4-FFF2-40B4-BE49-F238E27FC236}">
                <a16:creationId xmlns:a16="http://schemas.microsoft.com/office/drawing/2014/main" id="{7CD9D1F1-45AB-4A83-BAF4-DB58F90FD930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A38FED3-41D3-4F5C-994A-88677072ED11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D918EDB-4CFC-4B66-9EB0-A862160D0A27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0EFF49B5-497B-4921-8CF6-BD4E4B674A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65E53252-C355-4873-ABD1-69208ED76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FD714C3-D43C-4AE3-A614-B9AE37447913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語音泡泡: 矩形 19">
            <a:extLst>
              <a:ext uri="{FF2B5EF4-FFF2-40B4-BE49-F238E27FC236}">
                <a16:creationId xmlns:a16="http://schemas.microsoft.com/office/drawing/2014/main" id="{B0052EBC-8056-4CFC-9B7E-870F38D20FD1}"/>
              </a:ext>
            </a:extLst>
          </p:cNvPr>
          <p:cNvSpPr/>
          <p:nvPr/>
        </p:nvSpPr>
        <p:spPr>
          <a:xfrm>
            <a:off x="1617356" y="4318963"/>
            <a:ext cx="2541080" cy="735291"/>
          </a:xfrm>
          <a:prstGeom prst="wedgeRectCallout">
            <a:avLst>
              <a:gd name="adj1" fmla="val 43717"/>
              <a:gd name="adj2" fmla="val -137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 API with role(s)</a:t>
            </a:r>
          </a:p>
        </p:txBody>
      </p:sp>
      <p:sp>
        <p:nvSpPr>
          <p:cNvPr id="21" name="語音泡泡: 矩形 20">
            <a:extLst>
              <a:ext uri="{FF2B5EF4-FFF2-40B4-BE49-F238E27FC236}">
                <a16:creationId xmlns:a16="http://schemas.microsoft.com/office/drawing/2014/main" id="{53CD2CE1-4D7B-4C00-BFBA-40FA2850023D}"/>
              </a:ext>
            </a:extLst>
          </p:cNvPr>
          <p:cNvSpPr/>
          <p:nvPr/>
        </p:nvSpPr>
        <p:spPr>
          <a:xfrm>
            <a:off x="4941778" y="4318963"/>
            <a:ext cx="2541080" cy="735291"/>
          </a:xfrm>
          <a:prstGeom prst="wedgeRectCallout">
            <a:avLst>
              <a:gd name="adj1" fmla="val -28252"/>
              <a:gd name="adj2" fmla="val -1508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role claims when issue an JWT token</a:t>
            </a:r>
          </a:p>
        </p:txBody>
      </p:sp>
    </p:spTree>
    <p:extLst>
      <p:ext uri="{BB962C8B-B14F-4D97-AF65-F5344CB8AC3E}">
        <p14:creationId xmlns:p14="http://schemas.microsoft.com/office/powerpoint/2010/main" val="29186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6">
            <a:extLst>
              <a:ext uri="{FF2B5EF4-FFF2-40B4-BE49-F238E27FC236}">
                <a16:creationId xmlns:a16="http://schemas.microsoft.com/office/drawing/2014/main" id="{706DE702-26E5-46A9-8661-165882CFAF5B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91D7176-EE55-4C33-B06B-C483824D2263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A5DC711C-CC7B-4BCD-AA24-424BE8999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C7ABC9E-01EF-425D-8E74-48A43D9C65CD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251C348E-2D22-4DE8-B44D-1701DC2482B8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9972E5-9A5F-437C-9B35-45C93A8AFF8D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圓角矩形 6">
            <a:extLst>
              <a:ext uri="{FF2B5EF4-FFF2-40B4-BE49-F238E27FC236}">
                <a16:creationId xmlns:a16="http://schemas.microsoft.com/office/drawing/2014/main" id="{A8DE8DDB-CE73-4804-AB78-B70EFB29D495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FEA2BF-382A-4752-B466-E1D2FE26365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DAF179-9B2E-411A-B0C7-CD050D262008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BE1084A-E4FD-4463-932D-30523A044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50DCA4B-3556-4099-9C32-9297DAF2DB06}"/>
              </a:ext>
            </a:extLst>
          </p:cNvPr>
          <p:cNvSpPr/>
          <p:nvPr/>
        </p:nvSpPr>
        <p:spPr>
          <a:xfrm>
            <a:off x="4835668" y="1440977"/>
            <a:ext cx="284404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Authentication Server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960792B-F82F-44F4-AC09-EEFA605794A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6">
            <a:extLst>
              <a:ext uri="{FF2B5EF4-FFF2-40B4-BE49-F238E27FC236}">
                <a16:creationId xmlns:a16="http://schemas.microsoft.com/office/drawing/2014/main" id="{7CD9D1F1-45AB-4A83-BAF4-DB58F90FD930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A38FED3-41D3-4F5C-994A-88677072ED11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D918EDB-4CFC-4B66-9EB0-A862160D0A27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0EFF49B5-497B-4921-8CF6-BD4E4B674A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65E53252-C355-4873-ABD1-69208ED76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FD714C3-D43C-4AE3-A614-B9AE37447913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語音泡泡: 矩形 19">
            <a:extLst>
              <a:ext uri="{FF2B5EF4-FFF2-40B4-BE49-F238E27FC236}">
                <a16:creationId xmlns:a16="http://schemas.microsoft.com/office/drawing/2014/main" id="{B0052EBC-8056-4CFC-9B7E-870F38D20FD1}"/>
              </a:ext>
            </a:extLst>
          </p:cNvPr>
          <p:cNvSpPr/>
          <p:nvPr/>
        </p:nvSpPr>
        <p:spPr>
          <a:xfrm>
            <a:off x="1617356" y="4318963"/>
            <a:ext cx="2541080" cy="735291"/>
          </a:xfrm>
          <a:prstGeom prst="wedgeRectCallout">
            <a:avLst>
              <a:gd name="adj1" fmla="val 43717"/>
              <a:gd name="adj2" fmla="val -137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 API with Policies</a:t>
            </a:r>
          </a:p>
        </p:txBody>
      </p:sp>
      <p:sp>
        <p:nvSpPr>
          <p:cNvPr id="21" name="語音泡泡: 矩形 20">
            <a:extLst>
              <a:ext uri="{FF2B5EF4-FFF2-40B4-BE49-F238E27FC236}">
                <a16:creationId xmlns:a16="http://schemas.microsoft.com/office/drawing/2014/main" id="{53CD2CE1-4D7B-4C00-BFBA-40FA2850023D}"/>
              </a:ext>
            </a:extLst>
          </p:cNvPr>
          <p:cNvSpPr/>
          <p:nvPr/>
        </p:nvSpPr>
        <p:spPr>
          <a:xfrm>
            <a:off x="4978759" y="4572804"/>
            <a:ext cx="2541080" cy="962900"/>
          </a:xfrm>
          <a:prstGeom prst="wedgeRectCallout">
            <a:avLst>
              <a:gd name="adj1" fmla="val -28252"/>
              <a:gd name="adj2" fmla="val -1508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required claims for Policy when issue an JWT token</a:t>
            </a:r>
          </a:p>
        </p:txBody>
      </p:sp>
    </p:spTree>
    <p:extLst>
      <p:ext uri="{BB962C8B-B14F-4D97-AF65-F5344CB8AC3E}">
        <p14:creationId xmlns:p14="http://schemas.microsoft.com/office/powerpoint/2010/main" val="152163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2409</TotalTime>
  <Words>80</Words>
  <Application>Microsoft Office PowerPoint</Application>
  <PresentationFormat>寬螢幕</PresentationFormat>
  <Paragraphs>19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JB Lin (林承翰)</dc:creator>
  <cp:lastModifiedBy>小翰 空手</cp:lastModifiedBy>
  <cp:revision>22</cp:revision>
  <dcterms:created xsi:type="dcterms:W3CDTF">2019-04-12T10:08:06Z</dcterms:created>
  <dcterms:modified xsi:type="dcterms:W3CDTF">2019-10-07T05:12:36Z</dcterms:modified>
</cp:coreProperties>
</file>