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4835668" y="1440977"/>
            <a:ext cx="28440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Authentication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reuired</a:t>
            </a:r>
            <a:r>
              <a:rPr lang="en-US" dirty="0"/>
              <a:t>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80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21</cp:revision>
  <dcterms:created xsi:type="dcterms:W3CDTF">2019-04-12T10:08:06Z</dcterms:created>
  <dcterms:modified xsi:type="dcterms:W3CDTF">2019-10-05T06:20:07Z</dcterms:modified>
</cp:coreProperties>
</file>