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9" r:id="rId3"/>
    <p:sldId id="257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3E71-F4D1-4C41-A375-CB39E182F4F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356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3E71-F4D1-4C41-A375-CB39E182F4F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67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2713E71-F4D1-4C41-A375-CB39E182F4F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3E71-F4D1-4C41-A375-CB39E182F4F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40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713E71-F4D1-4C41-A375-CB39E182F4F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291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3E71-F4D1-4C41-A375-CB39E182F4F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17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3E71-F4D1-4C41-A375-CB39E182F4F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0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3E71-F4D1-4C41-A375-CB39E182F4F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20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3E71-F4D1-4C41-A375-CB39E182F4F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54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3E71-F4D1-4C41-A375-CB39E182F4F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27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3E71-F4D1-4C41-A375-CB39E182F4F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28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2713E71-F4D1-4C41-A375-CB39E182F4F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80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90B12-A5CC-4E7D-AA3C-4AFCE2CF2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256" y="884077"/>
            <a:ext cx="10693487" cy="4343399"/>
          </a:xfrm>
        </p:spPr>
        <p:txBody>
          <a:bodyPr anchor="ctr">
            <a:normAutofit/>
          </a:bodyPr>
          <a:lstStyle/>
          <a:p>
            <a:r>
              <a:rPr lang="de-DE" dirty="0"/>
              <a:t>Netzwerksicherheit und Datenschutz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AF6762-05E3-41DE-B413-BABE9DABF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de-DE" dirty="0"/>
              <a:t> 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9607D2-CB96-4846-B583-A43ED4D2C66B}"/>
              </a:ext>
            </a:extLst>
          </p:cNvPr>
          <p:cNvSpPr txBox="1"/>
          <p:nvPr/>
        </p:nvSpPr>
        <p:spPr>
          <a:xfrm>
            <a:off x="0" y="6642556"/>
            <a:ext cx="7723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© Patrick L., Lars H., Hilal Y., Tom B.</a:t>
            </a:r>
          </a:p>
        </p:txBody>
      </p:sp>
    </p:spTree>
    <p:extLst>
      <p:ext uri="{BB962C8B-B14F-4D97-AF65-F5344CB8AC3E}">
        <p14:creationId xmlns:p14="http://schemas.microsoft.com/office/powerpoint/2010/main" val="199070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8000"/>
              </a:schemeClr>
              <a:schemeClr val="bg1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94647-3967-409D-820C-B86D5842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62" y="774550"/>
            <a:ext cx="2696285" cy="5443369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tx1"/>
                </a:solidFill>
              </a:rPr>
              <a:t>Inhalt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46146-9FF7-4B29-97F2-EA1CB387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329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3FDE60-C215-47B5-A69D-CD7A32B9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523" y="774551"/>
            <a:ext cx="6287476" cy="5443369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de-DE" sz="2000" dirty="0"/>
              <a:t>Datenschutz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Was ist Datenschutz?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Rechtsgrundlagen im Datenschutz </a:t>
            </a:r>
          </a:p>
          <a:p>
            <a:pPr marL="685800" lvl="1" indent="-457200">
              <a:buAutoNum type="arabicPeriod"/>
            </a:pPr>
            <a:r>
              <a:rPr lang="de-DE" sz="1800" dirty="0" err="1"/>
              <a:t>Normgebungen</a:t>
            </a:r>
            <a:r>
              <a:rPr lang="de-DE" sz="1800" dirty="0"/>
              <a:t> 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DSGVO</a:t>
            </a:r>
          </a:p>
          <a:p>
            <a:pPr marL="457200" indent="-457200">
              <a:buAutoNum type="arabicPeriod"/>
            </a:pPr>
            <a:r>
              <a:rPr lang="de-DE" sz="2000" dirty="0"/>
              <a:t>Netzwerksicherheit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Was ist Netzwerksicherheit?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3 Pfeiler der Netzwerk-Sicherheit</a:t>
            </a:r>
          </a:p>
        </p:txBody>
      </p:sp>
    </p:spTree>
    <p:extLst>
      <p:ext uri="{BB962C8B-B14F-4D97-AF65-F5344CB8AC3E}">
        <p14:creationId xmlns:p14="http://schemas.microsoft.com/office/powerpoint/2010/main" val="100096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BC618-C2A8-4934-BCAD-A3DCE031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Datenschutz?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6DA80-DCE4-4917-82AE-CA467C3B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Schutz personenbezogener Daten vor Missbrauch</a:t>
            </a:r>
          </a:p>
          <a:p>
            <a:pPr lvl="1"/>
            <a:r>
              <a:rPr lang="de-DE" dirty="0"/>
              <a:t>im Zusammenhang auch mit dem Schutz der Privatsphäre</a:t>
            </a:r>
          </a:p>
          <a:p>
            <a:r>
              <a:rPr lang="de-DE" dirty="0"/>
              <a:t>sind gemäß Art. 4 Abs. 1 DSGVO</a:t>
            </a:r>
          </a:p>
          <a:p>
            <a:r>
              <a:rPr lang="de-DE" dirty="0"/>
              <a:t>darunter fallen natürliche Person, die als identifizierbar anerkennt werden, indem „die direkt oder indirekt, mittels Zuordnung zu einer Kennung identifiziert werden kann“ </a:t>
            </a:r>
          </a:p>
          <a:p>
            <a:pPr lvl="1"/>
            <a:r>
              <a:rPr lang="de-DE" dirty="0"/>
              <a:t>Identifizierbare Kennung sind: </a:t>
            </a:r>
          </a:p>
          <a:p>
            <a:pPr lvl="2"/>
            <a:r>
              <a:rPr lang="de-DE" dirty="0"/>
              <a:t>Namen </a:t>
            </a:r>
          </a:p>
          <a:p>
            <a:pPr lvl="2"/>
            <a:r>
              <a:rPr lang="de-DE" dirty="0"/>
              <a:t>einer Kennnummer </a:t>
            </a:r>
          </a:p>
          <a:p>
            <a:pPr lvl="2"/>
            <a:r>
              <a:rPr lang="de-DE" dirty="0"/>
              <a:t>Standortdaten </a:t>
            </a:r>
          </a:p>
          <a:p>
            <a:pPr lvl="2"/>
            <a:r>
              <a:rPr lang="de-DE" dirty="0"/>
              <a:t>einer Online-Kennung</a:t>
            </a:r>
          </a:p>
          <a:p>
            <a:pPr lvl="2"/>
            <a:r>
              <a:rPr lang="de-DE" dirty="0"/>
              <a:t>einem oder mehreren besonderen Merkmalen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197D4B-86C5-4C1B-A34D-FB606C5C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384" y="544208"/>
            <a:ext cx="1883229" cy="9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3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4BC08-2F34-4A80-A365-9B90F5A5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Rechtsgrundlagen im Datenschutz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75E14-D423-478C-BB61-0788D87D0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Verarbeiten von personenbezogenen benötigen eine rechtliche Grundlage</a:t>
            </a:r>
          </a:p>
          <a:p>
            <a:r>
              <a:rPr lang="de-DE" dirty="0"/>
              <a:t>Artikel 6 Absatz 1 DSGVO liefert einige mögliche Rechtsgrundlagen</a:t>
            </a:r>
          </a:p>
          <a:p>
            <a:r>
              <a:rPr lang="de-DE" dirty="0"/>
              <a:t>Darunter zählen:</a:t>
            </a:r>
          </a:p>
          <a:p>
            <a:pPr lvl="1"/>
            <a:r>
              <a:rPr lang="de-DE" dirty="0"/>
              <a:t>Einwilligung</a:t>
            </a:r>
          </a:p>
          <a:p>
            <a:pPr lvl="1"/>
            <a:r>
              <a:rPr lang="de-DE" dirty="0"/>
              <a:t>Vorvertragliche Maßnahmen</a:t>
            </a:r>
          </a:p>
          <a:p>
            <a:pPr lvl="1"/>
            <a:r>
              <a:rPr lang="de-DE" dirty="0"/>
              <a:t>Berechtige Interessen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06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56530-D7D5-40BF-9634-D1EC3A2F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DSGVO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7B352D-381C-4459-9EEC-E04D3C31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Zeitplan:</a:t>
            </a:r>
          </a:p>
          <a:p>
            <a:pPr lvl="1"/>
            <a:r>
              <a:rPr lang="de-DE" dirty="0"/>
              <a:t>März 2016: offizielle deutsche Fassung der EU-DSGVO</a:t>
            </a:r>
          </a:p>
          <a:p>
            <a:pPr lvl="1"/>
            <a:r>
              <a:rPr lang="de-DE" dirty="0"/>
              <a:t>April 2016: Beratung des EU-Ministerrats, danach Abstimmung im Europäischen Parlament</a:t>
            </a:r>
          </a:p>
          <a:p>
            <a:pPr lvl="1"/>
            <a:r>
              <a:rPr lang="de-DE" dirty="0"/>
              <a:t>25. Mai 2018: Anwendbarkeit der EU-Datenschutz-Grundverordnung</a:t>
            </a:r>
          </a:p>
          <a:p>
            <a:r>
              <a:rPr lang="de-DE" dirty="0"/>
              <a:t>Ziele der EU-DSGVO sind der Schutz der Grundrechte und Grundfreiheiten natürlicher </a:t>
            </a:r>
            <a:r>
              <a:rPr lang="de-DE"/>
              <a:t>Personen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6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8B74D-26D4-458F-83A2-555F2D35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netzwerksicherheit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47159D-599E-40BB-B8A8-7C140C52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 beliebige Aktivität, die Funktionsfähigkeit und Integrität Ihres Netzwerks und Ihrer Daten schützt</a:t>
            </a:r>
          </a:p>
          <a:p>
            <a:r>
              <a:rPr lang="de-DE" dirty="0"/>
              <a:t>umfasst sowohl Hardware- als auch Softwaretechnologien</a:t>
            </a:r>
          </a:p>
          <a:p>
            <a:r>
              <a:rPr lang="de-DE" dirty="0"/>
              <a:t>hat eine Vielzahl von Bedrohungen zum Ziel</a:t>
            </a:r>
          </a:p>
          <a:p>
            <a:r>
              <a:rPr lang="de-DE" dirty="0"/>
              <a:t>hält die Bedrohungen davon ab, in Ihr Netzwerk einzudringen</a:t>
            </a:r>
          </a:p>
        </p:txBody>
      </p:sp>
      <p:pic>
        <p:nvPicPr>
          <p:cNvPr id="1028" name="Picture 4" descr="Echtzeit-Transparenz über sämtliche Firewall-Änderungen - SECTANK">
            <a:extLst>
              <a:ext uri="{FF2B5EF4-FFF2-40B4-BE49-F238E27FC236}">
                <a16:creationId xmlns:a16="http://schemas.microsoft.com/office/drawing/2014/main" id="{DA9EFBFA-1390-4C0A-A3D3-ABF3B384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297" y="142088"/>
            <a:ext cx="2689404" cy="17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607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bändert">
  <a:themeElements>
    <a:clrScheme name="Gebänder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ebänder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ebänder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TM03090430[[fn=Gebändert]]</Template>
  <TotalTime>0</TotalTime>
  <Words>216</Words>
  <Application>Microsoft Office PowerPoint</Application>
  <PresentationFormat>Breitbild</PresentationFormat>
  <Paragraphs>41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Gebändert</vt:lpstr>
      <vt:lpstr>Netzwerksicherheit und Datenschutz</vt:lpstr>
      <vt:lpstr>Inhalt</vt:lpstr>
      <vt:lpstr>Was ist Datenschutz?</vt:lpstr>
      <vt:lpstr>Rechtsgrundlagen im Datenschutz </vt:lpstr>
      <vt:lpstr>DSGVO</vt:lpstr>
      <vt:lpstr>Was ist netzwerksicherheit?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Netzwerksicherheit und Datenschutz</dc:title>
  <dc:creator>it0-lokapa</dc:creator>
  <cp:lastModifiedBy>it0-lokapa</cp:lastModifiedBy>
  <cp:revision>4</cp:revision>
  <dcterms:created xsi:type="dcterms:W3CDTF">2020-12-07T11:54:22Z</dcterms:created>
  <dcterms:modified xsi:type="dcterms:W3CDTF">2020-12-07T12:21:51Z</dcterms:modified>
</cp:coreProperties>
</file>