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58760-7F1A-4CEB-B31D-F71EC55B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04C4C0-ED16-41A9-82C7-1DAB4785A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7DFE1-3C5C-489F-A3F8-1EC0211C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0B43DE-ED67-495A-BAFE-60878A88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80A45-4779-4459-91A9-3F6A1111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0E26E-8217-4CE6-8D9C-233B0ADA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C2546C-AF6B-45CC-908A-45056D79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BEE39-D7B3-4E38-A915-6BEBA6EC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1A6BC-EB44-48D8-BBD2-CC0A92DD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900C7-50A7-4A73-BAC9-2DF2740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374F6D-86D6-4034-8B27-D3B14854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FFAF5C-74C7-4188-81C3-8371B889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0A6EF-48B8-4051-BC6A-3ECC281A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ED56E-EFB0-49F0-96E5-67B9376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17671-BCC9-4672-94D0-5C3E44A8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22DFA-3DC0-4A2B-A3B8-21B6F41A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9E5B2-8D22-45C0-AE8B-16CE35DD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D74D4-8297-4754-9098-1F0FD15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66D4D-4037-4214-A00D-5D2C662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8CF6B-B5D5-4EB3-BC87-BE3EF8A8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0D0CE-A967-4470-B0CE-BF51C514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758219-C62B-410D-A966-C95C536F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C35FE-5E0F-4E01-82E6-ECCE7D82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730BA-B3F6-4B69-9D5D-F02B549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8C305-23C1-4A51-AE3F-5DC5E66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FF3C-07DF-4F51-9F5D-634C70D7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0AA0-FE49-46BD-B7D7-59FA419B6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802BEB-DB43-4AA8-81BF-885E48A8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D4414F-AF77-4724-82CA-6CB08FBC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E458BE-B17A-4C94-ADB5-16A03A7F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E047E2-461E-44D5-A40E-C6EE70A8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8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294A1-6E30-4BE6-B95A-224752C4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F9C3ED-67C6-4815-A3F4-773963DB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536D-B15D-443C-9B22-2CB18809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87BFA0-454B-483D-9739-B37498A1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815111-28F9-4ACF-8C72-F030449F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D94716-C44D-4979-B911-87554683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D738DF-8501-4B10-BF3A-2F1EACE0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7069DF-4536-4F35-9889-871610B0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5ED0C-F19C-4CEB-9ED8-9120E170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BC193-2449-4807-9885-11272258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3CFF1-95D5-4F41-83A6-9F226A22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B9E944-F687-4DEB-B86B-8E58A3A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94723-CD28-4A36-9756-AFFD95D9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6A6980-33E4-4280-B87D-36EA5BD2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696802-369C-45B4-9D16-68589E90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D3EC8-2345-4590-BA9A-31743519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C0BA3-BCCD-4C75-86FF-9A172A75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CE5507-0F6E-4604-93E6-DF701752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43D7BB-F238-4CB8-A3DB-52F9B61C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DEBF3-EEB9-4027-A759-8967CFE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9126B-527F-4787-91C7-29FDCA4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50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5C928-B3E5-4643-BE1A-678EF6E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74F28C-D8FC-45B1-9ECA-A4A79C57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B91864-29D0-4080-9D33-C80AF0AD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0190F6-8A56-4743-BF77-7C66B758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492A99-D1F9-4D80-AD73-A52FC50E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880FB3-F889-4A8C-B744-7AF5038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0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7D5BA-C6FD-4893-BAE2-F96CA68F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73AB1A-04B2-4CE4-BAEC-BC30CC02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2E480-CE70-4CB3-A862-D75BE4D9F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9783-13F1-4907-AA02-9FF1A25A0E8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6A1F6-68AB-400E-AB09-63D0FCBF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7E982-4058-4525-ACDE-DC5D40E86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428A-1C01-48E1-9DED-06DA641D2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B1D18CF-87CB-45E1-819A-22378CBEB091}"/>
              </a:ext>
            </a:extLst>
          </p:cNvPr>
          <p:cNvGrpSpPr/>
          <p:nvPr/>
        </p:nvGrpSpPr>
        <p:grpSpPr>
          <a:xfrm>
            <a:off x="2318197" y="1081825"/>
            <a:ext cx="5563674" cy="3477296"/>
            <a:chOff x="2318197" y="1081825"/>
            <a:chExt cx="5563674" cy="347729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2C717F1-84B9-482F-AA23-E38DBA52BC14}"/>
                </a:ext>
              </a:extLst>
            </p:cNvPr>
            <p:cNvSpPr/>
            <p:nvPr/>
          </p:nvSpPr>
          <p:spPr>
            <a:xfrm>
              <a:off x="2318197" y="1081825"/>
              <a:ext cx="5563673" cy="48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PersonDataBuffer</a:t>
              </a:r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9CE83F0-9397-47EF-8645-BAA25497D944}"/>
                </a:ext>
              </a:extLst>
            </p:cNvPr>
            <p:cNvSpPr/>
            <p:nvPr/>
          </p:nvSpPr>
          <p:spPr>
            <a:xfrm>
              <a:off x="2318197" y="1596982"/>
              <a:ext cx="5563673" cy="1455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/>
                <a:t>p : Person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es: Entnahmestellen =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ArrayList</a:t>
              </a:r>
              <a:r>
                <a:rPr lang="de-DE" dirty="0"/>
                <a:t>&lt;Entnahmestelle&gt;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/>
                <a:t>zs</a:t>
              </a:r>
              <a:r>
                <a:rPr lang="de-DE" dirty="0"/>
                <a:t>: </a:t>
              </a:r>
              <a:r>
                <a:rPr lang="de-DE" dirty="0" err="1"/>
                <a:t>Zaehler</a:t>
              </a:r>
              <a:r>
                <a:rPr lang="de-DE" dirty="0"/>
                <a:t> 	       =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ArrayList</a:t>
              </a:r>
              <a:r>
                <a:rPr lang="de-DE" dirty="0"/>
                <a:t>&lt;</a:t>
              </a:r>
              <a:r>
                <a:rPr lang="de-DE" dirty="0" err="1"/>
                <a:t>Zaehler</a:t>
              </a:r>
              <a:r>
                <a:rPr lang="de-DE" dirty="0"/>
                <a:t>&gt;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/>
                <a:t>ms</a:t>
              </a:r>
              <a:r>
                <a:rPr lang="de-DE" dirty="0"/>
                <a:t>: Messwerte          =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ArrayList</a:t>
              </a:r>
              <a:r>
                <a:rPr lang="de-DE" dirty="0"/>
                <a:t>&lt;Messwert&gt;</a:t>
              </a:r>
            </a:p>
            <a:p>
              <a:r>
                <a:rPr lang="de-DE" dirty="0"/>
                <a:t>	…</a:t>
              </a:r>
            </a:p>
            <a:p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418D434-34D0-44A6-BD91-124B1FB32558}"/>
                </a:ext>
              </a:extLst>
            </p:cNvPr>
            <p:cNvSpPr/>
            <p:nvPr/>
          </p:nvSpPr>
          <p:spPr>
            <a:xfrm>
              <a:off x="2318197" y="3090928"/>
              <a:ext cx="5563674" cy="146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	…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checkPerson</a:t>
              </a:r>
              <a:r>
                <a:rPr lang="de-DE" dirty="0"/>
                <a:t> (</a:t>
              </a:r>
              <a:r>
                <a:rPr lang="de-DE" dirty="0" err="1"/>
                <a:t>id</a:t>
              </a:r>
              <a:r>
                <a:rPr lang="de-DE" dirty="0"/>
                <a:t>: String)		 : </a:t>
              </a:r>
              <a:r>
                <a:rPr lang="de-DE" dirty="0" err="1"/>
                <a:t>boolean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checkZaehler</a:t>
              </a:r>
              <a:r>
                <a:rPr lang="de-DE" dirty="0"/>
                <a:t> (</a:t>
              </a:r>
              <a:r>
                <a:rPr lang="de-DE" dirty="0" err="1"/>
                <a:t>id</a:t>
              </a:r>
              <a:r>
                <a:rPr lang="de-DE" dirty="0"/>
                <a:t>: String) 		 : </a:t>
              </a:r>
              <a:r>
                <a:rPr lang="de-DE" dirty="0" err="1"/>
                <a:t>boolean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checkEntnahmestelle</a:t>
              </a:r>
              <a:r>
                <a:rPr lang="de-DE" dirty="0"/>
                <a:t> (</a:t>
              </a:r>
              <a:r>
                <a:rPr lang="de-DE" dirty="0" err="1"/>
                <a:t>id</a:t>
              </a:r>
              <a:r>
                <a:rPr lang="de-DE" dirty="0"/>
                <a:t>: String) 	 : </a:t>
              </a:r>
              <a:r>
                <a:rPr lang="de-DE" dirty="0" err="1"/>
                <a:t>boolean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checkMesswert</a:t>
              </a:r>
              <a:r>
                <a:rPr lang="de-DE" dirty="0"/>
                <a:t> (</a:t>
              </a:r>
              <a:r>
                <a:rPr lang="de-DE" dirty="0" err="1"/>
                <a:t>id</a:t>
              </a:r>
              <a:r>
                <a:rPr lang="de-DE" dirty="0"/>
                <a:t>: String, </a:t>
              </a:r>
              <a:r>
                <a:rPr lang="de-DE" dirty="0" err="1"/>
                <a:t>zid</a:t>
              </a:r>
              <a:r>
                <a:rPr lang="de-DE" dirty="0"/>
                <a:t>: String) : </a:t>
              </a:r>
              <a:r>
                <a:rPr lang="de-DE" dirty="0" err="1"/>
                <a:t>boolean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14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</dc:creator>
  <cp:lastModifiedBy>Andi</cp:lastModifiedBy>
  <cp:revision>1</cp:revision>
  <dcterms:created xsi:type="dcterms:W3CDTF">2017-07-13T19:41:13Z</dcterms:created>
  <dcterms:modified xsi:type="dcterms:W3CDTF">2017-07-13T19:41:23Z</dcterms:modified>
</cp:coreProperties>
</file>