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2" r:id="rId5"/>
    <p:sldId id="258" r:id="rId6"/>
    <p:sldId id="264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8AC0B-BD13-4521-8741-7248ADD4EEF5}" v="595" dt="2021-05-12T14:27:29.832"/>
    <p1510:client id="{4746CA53-1707-41D6-BC68-AD4545E3967E}" v="200" dt="2021-05-12T12:12:09.926"/>
    <p1510:client id="{75983AB8-ED2F-F899-8637-E51274B07363}" v="137" dt="2021-05-12T13:11:58.533"/>
    <p1510:client id="{CEFEB7F2-D37B-23C8-F10D-99B4AA73B93E}" v="519" dt="2021-05-19T11:54:31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A7D5-1D5A-43EA-AA52-6D04E4907219}" type="datetimeFigureOut">
              <a:rPr lang="de-CH"/>
              <a:t>19.05.2021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006ED-64F3-4AB6-9935-18630D0CBADC}" type="slidenum">
              <a:rPr lang="de-CH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006ED-64F3-4AB6-9935-18630D0CBADC}" type="slidenum">
              <a:rPr lang="de-CH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006ED-64F3-4AB6-9935-18630D0CBADC}" type="slidenum">
              <a:rPr lang="de-CH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Leonie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006ED-64F3-4AB6-9935-18630D0CBADC}" type="slidenum">
              <a:rPr lang="de-CH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Leonie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006ED-64F3-4AB6-9935-18630D0CBADC}" type="slidenum">
              <a:rPr lang="de-CH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Ruwen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006ED-64F3-4AB6-9935-18630D0CBADC}" type="slidenum">
              <a:rPr lang="de-CH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6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Ruwen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006ED-64F3-4AB6-9935-18630D0CBADC}" type="slidenum">
              <a:rPr lang="de-CH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Ubuntu"/>
                <a:cs typeface="Calibri Light"/>
              </a:rPr>
              <a:t>RPS EXTREME</a:t>
            </a:r>
            <a:endParaRPr lang="de-DE" sz="54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28720" y="4121436"/>
            <a:ext cx="5455592" cy="746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Ubuntu"/>
                <a:cs typeface="Calibri"/>
              </a:rPr>
              <a:t>By Ruwen Frick, Michel </a:t>
            </a:r>
            <a:r>
              <a:rPr lang="de-DE" sz="1600">
                <a:solidFill>
                  <a:schemeClr val="bg1"/>
                </a:solidFill>
                <a:latin typeface="Ubuntu"/>
                <a:cs typeface="Calibri"/>
              </a:rPr>
              <a:t>Mirsayyah, Leonie Däullary</a:t>
            </a:r>
            <a:endParaRPr lang="de-DE" sz="1600">
              <a:solidFill>
                <a:schemeClr val="bg1"/>
              </a:solidFill>
              <a:latin typeface="Ubuntu"/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8AEC2661-CE59-45EE-81AA-5B409AD319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897589"/>
            <a:ext cx="2743200" cy="22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C5459-8702-40DD-869D-6A4FD51A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 und </a:t>
            </a:r>
            <a:r>
              <a:rPr lang="en-US" dirty="0" err="1">
                <a:solidFill>
                  <a:schemeClr val="bg1"/>
                </a:solidFill>
              </a:rPr>
              <a:t>Geschichte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5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A00FF9-F332-4058-9F6B-65E41C7932E4}"/>
              </a:ext>
            </a:extLst>
          </p:cNvPr>
          <p:cNvGrpSpPr/>
          <p:nvPr/>
        </p:nvGrpSpPr>
        <p:grpSpPr>
          <a:xfrm>
            <a:off x="4112296" y="489097"/>
            <a:ext cx="3217333" cy="2731381"/>
            <a:chOff x="4079639" y="489098"/>
            <a:chExt cx="3217333" cy="27313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BF5E52-AC23-49AB-A500-A710BE50CFC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79639" y="489098"/>
              <a:ext cx="3217333" cy="2731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ker im Hinblick auf DevOps - Trend Report">
              <a:extLst>
                <a:ext uri="{FF2B5EF4-FFF2-40B4-BE49-F238E27FC236}">
                  <a16:creationId xmlns:a16="http://schemas.microsoft.com/office/drawing/2014/main" id="{9B3BA280-2C91-4956-BD4F-EE6C4E0A6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35089" y="2274622"/>
              <a:ext cx="488921" cy="4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9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1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764B-E50D-440C-B5E8-CF80CB16A7F4}"/>
              </a:ext>
            </a:extLst>
          </p:cNvPr>
          <p:cNvSpPr txBox="1"/>
          <p:nvPr/>
        </p:nvSpPr>
        <p:spPr>
          <a:xfrm>
            <a:off x="7508604" y="2455101"/>
            <a:ext cx="3943437" cy="37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Erfunden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Jahr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durch</a:t>
            </a:r>
            <a:r>
              <a:rPr lang="en-US" dirty="0">
                <a:solidFill>
                  <a:schemeClr val="bg1"/>
                </a:solidFill>
              </a:rPr>
              <a:t> Jesus Christus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Grösstes</a:t>
            </a:r>
            <a:r>
              <a:rPr lang="en-US" dirty="0">
                <a:solidFill>
                  <a:schemeClr val="bg1"/>
                </a:solidFill>
              </a:rPr>
              <a:t> RPS-Battle der </a:t>
            </a:r>
            <a:r>
              <a:rPr lang="en-US" dirty="0" err="1">
                <a:solidFill>
                  <a:schemeClr val="bg1"/>
                </a:solidFill>
              </a:rPr>
              <a:t>Geschichte</a:t>
            </a:r>
            <a:r>
              <a:rPr lang="en-US" dirty="0">
                <a:solidFill>
                  <a:schemeClr val="bg1"/>
                </a:solidFill>
              </a:rPr>
              <a:t>: Jesus </a:t>
            </a:r>
            <a:r>
              <a:rPr lang="en-US" dirty="0" err="1">
                <a:solidFill>
                  <a:schemeClr val="bg1"/>
                </a:solidFill>
              </a:rPr>
              <a:t>gegen</a:t>
            </a:r>
            <a:r>
              <a:rPr lang="en-US" dirty="0">
                <a:solidFill>
                  <a:schemeClr val="bg1"/>
                </a:solidFill>
              </a:rPr>
              <a:t> Pontius Pilatus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Verboten und in den </a:t>
            </a:r>
            <a:r>
              <a:rPr lang="en-US" dirty="0" err="1">
                <a:solidFill>
                  <a:schemeClr val="bg1"/>
                </a:solidFill>
              </a:rPr>
              <a:t>Untergrund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gedrängt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durch</a:t>
            </a:r>
            <a:r>
              <a:rPr lang="en-US" dirty="0">
                <a:solidFill>
                  <a:schemeClr val="bg1"/>
                </a:solidFill>
              </a:rPr>
              <a:t> die Ming-</a:t>
            </a:r>
            <a:r>
              <a:rPr lang="en-US" dirty="0" err="1">
                <a:solidFill>
                  <a:schemeClr val="bg1"/>
                </a:solidFill>
              </a:rPr>
              <a:t>Dynastie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14. </a:t>
            </a:r>
            <a:r>
              <a:rPr lang="en-US" dirty="0" err="1">
                <a:solidFill>
                  <a:schemeClr val="bg1"/>
                </a:solidFill>
              </a:rPr>
              <a:t>Jhr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Heute das </a:t>
            </a:r>
            <a:r>
              <a:rPr lang="en-US" dirty="0" err="1">
                <a:solidFill>
                  <a:schemeClr val="bg1"/>
                </a:solidFill>
              </a:rPr>
              <a:t>beste</a:t>
            </a:r>
            <a:r>
              <a:rPr lang="en-US" dirty="0">
                <a:solidFill>
                  <a:schemeClr val="bg1"/>
                </a:solidFill>
              </a:rPr>
              <a:t> Spiel der Welt!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0359085-042B-4FF1-A36E-E4B818F0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738" y="489097"/>
            <a:ext cx="3415611" cy="48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F0C3C-3E65-4350-95B8-2F7622CA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30" y="2663619"/>
            <a:ext cx="5786232" cy="843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400" dirty="0">
                <a:solidFill>
                  <a:schemeClr val="bg1"/>
                </a:solidFill>
              </a:rPr>
              <a:t>Time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AAE0-8C21-4F4B-B255-6292D1C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 dirty="0" err="1">
                <a:cs typeface="Calibri Light" panose="020F0302020204030204"/>
              </a:rPr>
              <a:t>Technologien</a:t>
            </a:r>
            <a:endParaRPr lang="en-US" sz="36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A202-72E6-49A9-8E06-067C79E2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cs typeface="Calibri"/>
              </a:rPr>
              <a:t>NodeRedis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Docker</a:t>
            </a:r>
          </a:p>
          <a:p>
            <a:r>
              <a:rPr lang="en-US" sz="2400" dirty="0" err="1">
                <a:cs typeface="Calibri"/>
              </a:rPr>
              <a:t>nginx</a:t>
            </a:r>
            <a:endParaRPr lang="en-US" sz="2400" dirty="0">
              <a:cs typeface="Calibri"/>
            </a:endParaRPr>
          </a:p>
          <a:p>
            <a:r>
              <a:rPr lang="de-CH" sz="2400" dirty="0">
                <a:cs typeface="Calibri"/>
              </a:rPr>
              <a:t>Node.js</a:t>
            </a:r>
          </a:p>
          <a:p>
            <a:r>
              <a:rPr lang="de-CH" sz="2400" dirty="0">
                <a:cs typeface="Calibri"/>
              </a:rPr>
              <a:t>JSON Web Token</a:t>
            </a:r>
            <a:endParaRPr lang="en-US" sz="2400" dirty="0">
              <a:cs typeface="Calibri"/>
            </a:endParaRPr>
          </a:p>
        </p:txBody>
      </p:sp>
      <p:sp>
        <p:nvSpPr>
          <p:cNvPr id="2067" name="Freeform: Shape 72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8" name="Oval 74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JWT authentication: When and how to use it - LogRocket Blog">
            <a:extLst>
              <a:ext uri="{FF2B5EF4-FFF2-40B4-BE49-F238E27FC236}">
                <a16:creationId xmlns:a16="http://schemas.microsoft.com/office/drawing/2014/main" id="{5BA84A21-4E29-49B9-A3B3-1C6889EB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9146" y="696037"/>
            <a:ext cx="999402" cy="10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Freeform: Shape 76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0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DAE5F8C-B3B8-457C-AE18-28A8B987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22" y="337711"/>
            <a:ext cx="2588343" cy="2213034"/>
          </a:xfrm>
          <a:prstGeom prst="rect">
            <a:avLst/>
          </a:prstGeom>
        </p:spPr>
      </p:pic>
      <p:sp>
        <p:nvSpPr>
          <p:cNvPr id="2071" name="Freeform: Shape 80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2" name="Freeform: Shape 82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9357710-124D-4323-B902-719A5117F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E15EF2E-7BB8-496B-83E7-62115EC32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5015" y="5356746"/>
            <a:ext cx="2122589" cy="1300086"/>
          </a:xfrm>
          <a:prstGeom prst="rect">
            <a:avLst/>
          </a:prstGeom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76BFE0-1D92-4CF8-84C6-5F408948B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0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CAAE0-8C21-4F4B-B255-6292D1C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9130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Architektur</a:t>
            </a:r>
            <a:endParaRPr lang="en-US" dirty="0" err="1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C1C172-4844-44BC-A99C-F0D71FCCD095}"/>
              </a:ext>
            </a:extLst>
          </p:cNvPr>
          <p:cNvGrpSpPr/>
          <p:nvPr/>
        </p:nvGrpSpPr>
        <p:grpSpPr>
          <a:xfrm>
            <a:off x="622814" y="4622499"/>
            <a:ext cx="9637101" cy="935701"/>
            <a:chOff x="115082" y="4560748"/>
            <a:chExt cx="9637101" cy="9357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E6D840-8874-4739-A571-9B2F6978225C}"/>
                </a:ext>
              </a:extLst>
            </p:cNvPr>
            <p:cNvSpPr txBox="1"/>
            <p:nvPr/>
          </p:nvSpPr>
          <p:spPr>
            <a:xfrm>
              <a:off x="115082" y="4570856"/>
              <a:ext cx="2719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Frontend: 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JavaScript, HTML und CSS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26F8FC-E054-4764-AAF5-E2DBF7AFD282}"/>
                </a:ext>
              </a:extLst>
            </p:cNvPr>
            <p:cNvSpPr txBox="1"/>
            <p:nvPr/>
          </p:nvSpPr>
          <p:spPr>
            <a:xfrm>
              <a:off x="5164073" y="4573119"/>
              <a:ext cx="21626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Services: History, </a:t>
              </a:r>
              <a:r>
                <a:rPr lang="en-GB" dirty="0" err="1">
                  <a:solidFill>
                    <a:schemeClr val="bg1"/>
                  </a:solidFill>
                </a:rPr>
                <a:t>Spielauswertung</a:t>
              </a:r>
              <a:r>
                <a:rPr lang="en-GB" dirty="0">
                  <a:solidFill>
                    <a:schemeClr val="bg1"/>
                  </a:solidFill>
                </a:rPr>
                <a:t> und Authentication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4DA299-059A-4645-9241-698EEE542432}"/>
                </a:ext>
              </a:extLst>
            </p:cNvPr>
            <p:cNvSpPr txBox="1"/>
            <p:nvPr/>
          </p:nvSpPr>
          <p:spPr>
            <a:xfrm>
              <a:off x="7459317" y="4573119"/>
              <a:ext cx="2292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Database: </a:t>
              </a:r>
              <a:r>
                <a:rPr lang="en-GB" dirty="0" err="1">
                  <a:solidFill>
                    <a:schemeClr val="bg1"/>
                  </a:solidFill>
                </a:rPr>
                <a:t>Spielerliste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44B5E7-6B6D-4990-8FD4-25BF85B9F6EA}"/>
                </a:ext>
              </a:extLst>
            </p:cNvPr>
            <p:cNvSpPr txBox="1"/>
            <p:nvPr/>
          </p:nvSpPr>
          <p:spPr>
            <a:xfrm>
              <a:off x="3078470" y="4560748"/>
              <a:ext cx="165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Load Balancer: 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Round Robin</a:t>
              </a:r>
              <a:endParaRPr lang="de-CH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01FEA9DD-9C43-41D2-9603-123A698F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36" y="831593"/>
            <a:ext cx="8388978" cy="41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63BD-2E3F-4BAF-AEAE-8603BC22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9471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Zusammenfassung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923B04-6583-4843-A07A-C91637D2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6719"/>
              </p:ext>
            </p:extLst>
          </p:nvPr>
        </p:nvGraphicFramePr>
        <p:xfrm>
          <a:off x="1072348" y="2531467"/>
          <a:ext cx="9684936" cy="3088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2468">
                  <a:extLst>
                    <a:ext uri="{9D8B030D-6E8A-4147-A177-3AD203B41FA5}">
                      <a16:colId xmlns:a16="http://schemas.microsoft.com/office/drawing/2014/main" val="3689130480"/>
                    </a:ext>
                  </a:extLst>
                </a:gridCol>
                <a:gridCol w="4842468">
                  <a:extLst>
                    <a:ext uri="{9D8B030D-6E8A-4147-A177-3AD203B41FA5}">
                      <a16:colId xmlns:a16="http://schemas.microsoft.com/office/drawing/2014/main" val="2466455528"/>
                    </a:ext>
                  </a:extLst>
                </a:gridCol>
              </a:tblGrid>
              <a:tr h="51474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Kriterium</a:t>
                      </a:r>
                      <a:r>
                        <a:rPr lang="en-US" sz="18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Umsetzung</a:t>
                      </a:r>
                      <a:r>
                        <a:rPr lang="en-US" sz="18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921487"/>
                  </a:ext>
                </a:extLst>
              </a:tr>
              <a:tr h="51474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Frontend​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JS, HTML, CSS​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103111"/>
                  </a:ext>
                </a:extLst>
              </a:tr>
              <a:tr h="51474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Loadbalancer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nginx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742923"/>
                  </a:ext>
                </a:extLst>
              </a:tr>
              <a:tr h="51474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Two instances​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Zwei</a:t>
                      </a:r>
                      <a:r>
                        <a:rPr lang="en-US" sz="1800" dirty="0">
                          <a:effectLst/>
                        </a:rPr>
                        <a:t> Node.js </a:t>
                      </a:r>
                      <a:r>
                        <a:rPr lang="en-US" sz="1800" dirty="0" err="1">
                          <a:effectLst/>
                        </a:rPr>
                        <a:t>Instanzen</a:t>
                      </a:r>
                      <a:endParaRPr lang="en-US" dirty="0" err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56949"/>
                  </a:ext>
                </a:extLst>
              </a:tr>
              <a:tr h="51474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One storage backend​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NodeRedis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200774"/>
                  </a:ext>
                </a:extLst>
              </a:tr>
              <a:tr h="51474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JWT Authentication​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Authorisierungstoken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als</a:t>
                      </a:r>
                      <a:r>
                        <a:rPr lang="en-US" sz="1800" dirty="0">
                          <a:effectLst/>
                        </a:rPr>
                        <a:t> URL Parameter​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85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8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1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CAAE0-8C21-4F4B-B255-6292D1C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Alles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klar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Herr </a:t>
            </a:r>
            <a:r>
              <a:rPr lang="en-US" sz="5400" dirty="0" err="1">
                <a:solidFill>
                  <a:schemeClr val="bg1"/>
                </a:solidFill>
              </a:rPr>
              <a:t>Kommissar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2FC4A7-171F-411F-B4A6-238B573D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12" y="1571408"/>
            <a:ext cx="4795184" cy="4591388"/>
          </a:xfrm>
          <a:prstGeom prst="rect">
            <a:avLst/>
          </a:prstGeom>
        </p:spPr>
      </p:pic>
      <p:sp>
        <p:nvSpPr>
          <p:cNvPr id="11" name="Graphic 212">
            <a:extLst>
              <a:ext uri="{FF2B5EF4-FFF2-40B4-BE49-F238E27FC236}">
                <a16:creationId xmlns:a16="http://schemas.microsoft.com/office/drawing/2014/main" id="{7FC918AD-C067-46DF-8F98-83352CB94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3C1473DD-4042-44F9-A962-71F52BAE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3988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</vt:lpstr>
      <vt:lpstr>RPS EXTREME</vt:lpstr>
      <vt:lpstr>Motivation und Geschichte</vt:lpstr>
      <vt:lpstr>Demo Time</vt:lpstr>
      <vt:lpstr>Technologien</vt:lpstr>
      <vt:lpstr>Architektur</vt:lpstr>
      <vt:lpstr>Zusammenfassung</vt:lpstr>
      <vt:lpstr>Alles klar Herr Kommissar?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Ruwen Frick</cp:lastModifiedBy>
  <cp:revision>177</cp:revision>
  <dcterms:created xsi:type="dcterms:W3CDTF">2021-05-12T11:52:21Z</dcterms:created>
  <dcterms:modified xsi:type="dcterms:W3CDTF">2021-05-19T12:00:51Z</dcterms:modified>
</cp:coreProperties>
</file>