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8AC0B-BD13-4521-8741-7248ADD4EEF5}" v="595" dt="2021-05-12T14:27:29.832"/>
    <p1510:client id="{4746CA53-1707-41D6-BC68-AD4545E3967E}" v="200" dt="2021-05-12T12:12:09.926"/>
    <p1510:client id="{75983AB8-ED2F-F899-8637-E51274B07363}" v="137" dt="2021-05-12T13:11:58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Ubuntu"/>
                <a:cs typeface="Calibri Light"/>
              </a:rPr>
              <a:t>RPS EXTREME</a:t>
            </a:r>
            <a:endParaRPr lang="de-DE" sz="5400">
              <a:solidFill>
                <a:schemeClr val="bg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28720" y="4121436"/>
            <a:ext cx="5455592" cy="7465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600" dirty="0">
                <a:solidFill>
                  <a:schemeClr val="bg1"/>
                </a:solidFill>
                <a:latin typeface="Ubuntu"/>
                <a:cs typeface="Calibri"/>
              </a:rPr>
              <a:t>By Ruwen Frick, Michel </a:t>
            </a:r>
            <a:r>
              <a:rPr lang="de-DE" sz="1600">
                <a:solidFill>
                  <a:schemeClr val="bg1"/>
                </a:solidFill>
                <a:latin typeface="Ubuntu"/>
                <a:cs typeface="Calibri"/>
              </a:rPr>
              <a:t>Mirsayyah, Leonie Däullary</a:t>
            </a:r>
            <a:endParaRPr lang="de-DE" sz="1600">
              <a:solidFill>
                <a:schemeClr val="bg1"/>
              </a:solidFill>
              <a:latin typeface="Ubuntu"/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8AEC2661-CE59-45EE-81AA-5B409AD319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4400" y="897589"/>
            <a:ext cx="2743200" cy="22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C5459-8702-40DD-869D-6A4FD51A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604" y="489098"/>
            <a:ext cx="3943436" cy="17855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 und </a:t>
            </a:r>
            <a:r>
              <a:rPr lang="en-US" dirty="0" err="1">
                <a:solidFill>
                  <a:schemeClr val="bg1"/>
                </a:solidFill>
              </a:rPr>
              <a:t>Geschichte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5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918" y="3541604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AA00FF9-F332-4058-9F6B-65E41C7932E4}"/>
              </a:ext>
            </a:extLst>
          </p:cNvPr>
          <p:cNvGrpSpPr/>
          <p:nvPr/>
        </p:nvGrpSpPr>
        <p:grpSpPr>
          <a:xfrm>
            <a:off x="4112296" y="489097"/>
            <a:ext cx="3217333" cy="2731381"/>
            <a:chOff x="4079639" y="489098"/>
            <a:chExt cx="3217333" cy="273138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BBF5E52-AC23-49AB-A500-A710BE50CFC9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79639" y="489098"/>
              <a:ext cx="3217333" cy="2731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Docker im Hinblick auf DevOps - Trend Report">
              <a:extLst>
                <a:ext uri="{FF2B5EF4-FFF2-40B4-BE49-F238E27FC236}">
                  <a16:creationId xmlns:a16="http://schemas.microsoft.com/office/drawing/2014/main" id="{9B3BA280-2C91-4956-BD4F-EE6C4E0A66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335089" y="2274622"/>
              <a:ext cx="488921" cy="40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9" name="Graphic 212">
            <a:extLst>
              <a:ext uri="{FF2B5EF4-FFF2-40B4-BE49-F238E27FC236}">
                <a16:creationId xmlns:a16="http://schemas.microsoft.com/office/drawing/2014/main" id="{E7C065BD-BDC2-4800-908F-25C30F042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1" name="Graphic 212">
            <a:extLst>
              <a:ext uri="{FF2B5EF4-FFF2-40B4-BE49-F238E27FC236}">
                <a16:creationId xmlns:a16="http://schemas.microsoft.com/office/drawing/2014/main" id="{612A1BC7-2F25-41BC-A0DC-8680CE996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E764B-E50D-440C-B5E8-CF80CB16A7F4}"/>
              </a:ext>
            </a:extLst>
          </p:cNvPr>
          <p:cNvSpPr txBox="1"/>
          <p:nvPr/>
        </p:nvSpPr>
        <p:spPr>
          <a:xfrm>
            <a:off x="7508604" y="2455101"/>
            <a:ext cx="3943437" cy="37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Erfunden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Jahr</a:t>
            </a:r>
            <a:r>
              <a:rPr lang="en-US" dirty="0">
                <a:solidFill>
                  <a:schemeClr val="bg1"/>
                </a:solidFill>
              </a:rPr>
              <a:t> 3 </a:t>
            </a:r>
            <a:r>
              <a:rPr lang="en-US" dirty="0" err="1">
                <a:solidFill>
                  <a:schemeClr val="bg1"/>
                </a:solidFill>
              </a:rPr>
              <a:t>durch</a:t>
            </a:r>
            <a:r>
              <a:rPr lang="en-US" dirty="0">
                <a:solidFill>
                  <a:schemeClr val="bg1"/>
                </a:solidFill>
              </a:rPr>
              <a:t> Jesus Christus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Grösstes</a:t>
            </a:r>
            <a:r>
              <a:rPr lang="en-US" dirty="0">
                <a:solidFill>
                  <a:schemeClr val="bg1"/>
                </a:solidFill>
              </a:rPr>
              <a:t> RPS-Battle der </a:t>
            </a:r>
            <a:r>
              <a:rPr lang="en-US" dirty="0" err="1">
                <a:solidFill>
                  <a:schemeClr val="bg1"/>
                </a:solidFill>
              </a:rPr>
              <a:t>Geschichte</a:t>
            </a:r>
            <a:r>
              <a:rPr lang="en-US" dirty="0">
                <a:solidFill>
                  <a:schemeClr val="bg1"/>
                </a:solidFill>
              </a:rPr>
              <a:t>: Jesus </a:t>
            </a:r>
            <a:r>
              <a:rPr lang="en-US" dirty="0" err="1">
                <a:solidFill>
                  <a:schemeClr val="bg1"/>
                </a:solidFill>
              </a:rPr>
              <a:t>gegen</a:t>
            </a:r>
            <a:r>
              <a:rPr lang="en-US" dirty="0">
                <a:solidFill>
                  <a:schemeClr val="bg1"/>
                </a:solidFill>
              </a:rPr>
              <a:t> Pontius Pilatus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Verboten und in den </a:t>
            </a:r>
            <a:r>
              <a:rPr lang="en-US" dirty="0" err="1">
                <a:solidFill>
                  <a:schemeClr val="bg1"/>
                </a:solidFill>
              </a:rPr>
              <a:t>Untergrund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gedrängt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durch</a:t>
            </a:r>
            <a:r>
              <a:rPr lang="en-US" dirty="0">
                <a:solidFill>
                  <a:schemeClr val="bg1"/>
                </a:solidFill>
              </a:rPr>
              <a:t> die Ming-</a:t>
            </a:r>
            <a:r>
              <a:rPr lang="en-US" dirty="0" err="1">
                <a:solidFill>
                  <a:schemeClr val="bg1"/>
                </a:solidFill>
              </a:rPr>
              <a:t>Dynastie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14. </a:t>
            </a:r>
            <a:r>
              <a:rPr lang="en-US" dirty="0" err="1">
                <a:solidFill>
                  <a:schemeClr val="bg1"/>
                </a:solidFill>
              </a:rPr>
              <a:t>Jhr</a:t>
            </a:r>
            <a:endParaRPr lang="en-US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Heute das </a:t>
            </a:r>
            <a:r>
              <a:rPr lang="en-US" dirty="0" err="1">
                <a:solidFill>
                  <a:schemeClr val="bg1"/>
                </a:solidFill>
              </a:rPr>
              <a:t>beste</a:t>
            </a:r>
            <a:r>
              <a:rPr lang="en-US" dirty="0">
                <a:solidFill>
                  <a:schemeClr val="bg1"/>
                </a:solidFill>
              </a:rPr>
              <a:t> Spiel der Welt!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0359085-042B-4FF1-A36E-E4B818F04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738" y="489097"/>
            <a:ext cx="3415611" cy="481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6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AAE0-8C21-4F4B-B255-6292D1C6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en-US" sz="3600" dirty="0" err="1">
                <a:cs typeface="Calibri Light" panose="020F0302020204030204"/>
              </a:rPr>
              <a:t>Technologien</a:t>
            </a:r>
            <a:endParaRPr lang="en-US" sz="3600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A202-72E6-49A9-8E06-067C79E2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cs typeface="Calibri"/>
              </a:rPr>
              <a:t>NodeRedis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Docker</a:t>
            </a:r>
          </a:p>
          <a:p>
            <a:r>
              <a:rPr lang="en-US" sz="2400" dirty="0" err="1">
                <a:cs typeface="Calibri"/>
              </a:rPr>
              <a:t>nginx</a:t>
            </a:r>
            <a:endParaRPr lang="en-US" sz="2400" dirty="0">
              <a:cs typeface="Calibri"/>
            </a:endParaRPr>
          </a:p>
          <a:p>
            <a:r>
              <a:rPr lang="de-CH" sz="2400" dirty="0">
                <a:cs typeface="Calibri"/>
              </a:rPr>
              <a:t>Node.js</a:t>
            </a:r>
          </a:p>
          <a:p>
            <a:r>
              <a:rPr lang="de-CH" sz="2400" dirty="0">
                <a:cs typeface="Calibri"/>
              </a:rPr>
              <a:t>JSON Web Token</a:t>
            </a:r>
            <a:endParaRPr lang="en-US" sz="2400" dirty="0">
              <a:cs typeface="Calibri"/>
            </a:endParaRPr>
          </a:p>
        </p:txBody>
      </p:sp>
      <p:sp>
        <p:nvSpPr>
          <p:cNvPr id="2067" name="Freeform: Shape 72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8" name="Oval 74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JWT authentication: When and how to use it - LogRocket Blog">
            <a:extLst>
              <a:ext uri="{FF2B5EF4-FFF2-40B4-BE49-F238E27FC236}">
                <a16:creationId xmlns:a16="http://schemas.microsoft.com/office/drawing/2014/main" id="{5BA84A21-4E29-49B9-A3B3-1C6889EB6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9146" y="696037"/>
            <a:ext cx="999402" cy="10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Freeform: Shape 76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0" name="Freeform: Shape 78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7DAE5F8C-B3B8-457C-AE18-28A8B9876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522" y="337711"/>
            <a:ext cx="2588343" cy="2213034"/>
          </a:xfrm>
          <a:prstGeom prst="rect">
            <a:avLst/>
          </a:prstGeom>
        </p:spPr>
      </p:pic>
      <p:sp>
        <p:nvSpPr>
          <p:cNvPr id="2071" name="Freeform: Shape 80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2" name="Freeform: Shape 82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9357710-124D-4323-B902-719A5117F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456" y="3261826"/>
            <a:ext cx="1650222" cy="165022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E15EF2E-7BB8-496B-83E7-62115EC32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015" y="5356746"/>
            <a:ext cx="2122589" cy="1300086"/>
          </a:xfrm>
          <a:prstGeom prst="rect">
            <a:avLst/>
          </a:prstGeom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076BFE0-1D92-4CF8-84C6-5F408948B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1966" y="4773845"/>
            <a:ext cx="1746444" cy="17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05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CAAE0-8C21-4F4B-B255-6292D1C6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9130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Architektur</a:t>
            </a:r>
            <a:endParaRPr lang="en-US" dirty="0" err="1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EC1C172-4844-44BC-A99C-F0D71FCCD095}"/>
              </a:ext>
            </a:extLst>
          </p:cNvPr>
          <p:cNvGrpSpPr/>
          <p:nvPr/>
        </p:nvGrpSpPr>
        <p:grpSpPr>
          <a:xfrm>
            <a:off x="622814" y="4622499"/>
            <a:ext cx="9637101" cy="935701"/>
            <a:chOff x="115082" y="4560748"/>
            <a:chExt cx="9637101" cy="9357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E6D840-8874-4739-A571-9B2F6978225C}"/>
                </a:ext>
              </a:extLst>
            </p:cNvPr>
            <p:cNvSpPr txBox="1"/>
            <p:nvPr/>
          </p:nvSpPr>
          <p:spPr>
            <a:xfrm>
              <a:off x="115082" y="4570856"/>
              <a:ext cx="27197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Frontend: 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JavaScript, HTML und CSS</a:t>
              </a:r>
              <a:endParaRPr lang="de-CH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26F8FC-E054-4764-AAF5-E2DBF7AFD282}"/>
                </a:ext>
              </a:extLst>
            </p:cNvPr>
            <p:cNvSpPr txBox="1"/>
            <p:nvPr/>
          </p:nvSpPr>
          <p:spPr>
            <a:xfrm>
              <a:off x="5164073" y="4573119"/>
              <a:ext cx="21626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Services: History, </a:t>
              </a:r>
              <a:r>
                <a:rPr lang="en-GB" dirty="0" err="1">
                  <a:solidFill>
                    <a:schemeClr val="bg1"/>
                  </a:solidFill>
                </a:rPr>
                <a:t>Spielauswertung</a:t>
              </a:r>
              <a:r>
                <a:rPr lang="en-GB" dirty="0">
                  <a:solidFill>
                    <a:schemeClr val="bg1"/>
                  </a:solidFill>
                </a:rPr>
                <a:t> und Authentication</a:t>
              </a:r>
              <a:endParaRPr lang="de-CH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4DA299-059A-4645-9241-698EEE542432}"/>
                </a:ext>
              </a:extLst>
            </p:cNvPr>
            <p:cNvSpPr txBox="1"/>
            <p:nvPr/>
          </p:nvSpPr>
          <p:spPr>
            <a:xfrm>
              <a:off x="7459317" y="4573119"/>
              <a:ext cx="2292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Database: </a:t>
              </a:r>
              <a:r>
                <a:rPr lang="en-GB" dirty="0" err="1">
                  <a:solidFill>
                    <a:schemeClr val="bg1"/>
                  </a:solidFill>
                </a:rPr>
                <a:t>Spielerliste</a:t>
              </a:r>
              <a:endParaRPr lang="de-CH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144B5E7-6B6D-4990-8FD4-25BF85B9F6EA}"/>
                </a:ext>
              </a:extLst>
            </p:cNvPr>
            <p:cNvSpPr txBox="1"/>
            <p:nvPr/>
          </p:nvSpPr>
          <p:spPr>
            <a:xfrm>
              <a:off x="3078470" y="4560748"/>
              <a:ext cx="16572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Load Balancer: 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Round Robin</a:t>
              </a:r>
              <a:endParaRPr lang="de-CH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01FEA9DD-9C43-41D2-9603-123A698FE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36" y="831593"/>
            <a:ext cx="8388978" cy="412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1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CAAE0-8C21-4F4B-B255-6292D1C6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6" y="507238"/>
            <a:ext cx="3624471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Alles klar Herr </a:t>
            </a:r>
            <a:r>
              <a:rPr lang="en-US" sz="5400">
                <a:solidFill>
                  <a:schemeClr val="bg1"/>
                </a:solidFill>
              </a:rPr>
              <a:t>Kommisar</a:t>
            </a: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A2FC4A7-171F-411F-B4A6-238B573D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12" y="1571408"/>
            <a:ext cx="4795184" cy="4591388"/>
          </a:xfrm>
          <a:prstGeom prst="rect">
            <a:avLst/>
          </a:prstGeom>
        </p:spPr>
      </p:pic>
      <p:sp>
        <p:nvSpPr>
          <p:cNvPr id="11" name="Graphic 212">
            <a:extLst>
              <a:ext uri="{FF2B5EF4-FFF2-40B4-BE49-F238E27FC236}">
                <a16:creationId xmlns:a16="http://schemas.microsoft.com/office/drawing/2014/main" id="{7FC918AD-C067-46DF-8F98-83352CB94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481489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" name="Graphic 212">
            <a:extLst>
              <a:ext uri="{FF2B5EF4-FFF2-40B4-BE49-F238E27FC236}">
                <a16:creationId xmlns:a16="http://schemas.microsoft.com/office/drawing/2014/main" id="{3C1473DD-4042-44F9-A962-71F52BAE3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481489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86BE98-673F-469D-B15E-8B6305CE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2945" y="1898890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16" name="Graphic 190">
              <a:extLst>
                <a:ext uri="{FF2B5EF4-FFF2-40B4-BE49-F238E27FC236}">
                  <a16:creationId xmlns:a16="http://schemas.microsoft.com/office/drawing/2014/main" id="{D60FC4AA-5A68-4DF2-BD89-67DB10986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CC71B55-3529-463E-B5AB-1011B95EF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7C124C6-B221-427F-ACA6-DFAC5A1608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7" name="Graphic 190">
              <a:extLst>
                <a:ext uri="{FF2B5EF4-FFF2-40B4-BE49-F238E27FC236}">
                  <a16:creationId xmlns:a16="http://schemas.microsoft.com/office/drawing/2014/main" id="{93B7F476-C9DD-4DD5-94E6-FD75C5412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F04B155-0292-44AA-B2FB-2CD2612FA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6E3AECF-0782-4578-957B-CDD69EDF6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0AAE9F-D40D-4A06-A542-AB26D8AB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6676" y="4575280"/>
            <a:ext cx="1781105" cy="1781136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24" name="Graphic 4">
              <a:extLst>
                <a:ext uri="{FF2B5EF4-FFF2-40B4-BE49-F238E27FC236}">
                  <a16:creationId xmlns:a16="http://schemas.microsoft.com/office/drawing/2014/main" id="{E2BD3D1E-8A78-4CA8-A862-614FD75BD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27EF3C4D-D9EE-433E-A50B-6D1B1A4E1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FC4F4B86-B0F5-45AB-974A-ED0CF8038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1ABCCAB6-2C8F-45DC-A8D3-12AE864BC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B77B7A98-FF5E-4AE2-AA18-F9CD647D24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1BEEA99B-FA00-47DF-A8C6-42E565ACB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9A3073AA-0C95-49D3-ABEB-360AC0DA7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ADDC6101-D1BA-45AD-975E-6D22FBBC8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F7FF84E-A790-449D-A30F-A2B32897BB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BFAC3AB9-2115-4ABC-8F2B-669140D4BA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2209916-8238-47D3-8470-C3B6748DE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42C4170-32C9-45C4-9A3E-3B9DFBDAB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252EA0E9-92FF-4BC7-B847-6782E38D9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C5C774B-5471-455E-9173-6114DFF3E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F8A27BFB-E943-4C45-BFA2-B1FB44802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E10E74B4-0649-4165-A42B-5188136CB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285DD857-084E-445B-9D21-3DDF484AE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58EAED4-7030-4F02-8735-86B2D41F0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FD206B85-4DBA-4A1C-BE5E-9AC09D3E8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9828E4E-D18A-4EB3-AA0E-6A694BAA6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242BFF0C-9960-4037-8875-982CC6AB3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FDC46289-4813-4C66-B74D-DA89EB5C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DD12BBDD-E5E4-4866-BA7D-575AA15AFA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CC7933B6-91C1-49F7-A1D2-E4C9264C71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80F77AE0-80D0-441D-8610-15A87072DB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369F67A5-04FD-4DC3-B5FE-E293F1D8F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D2FE5A5-00D9-4B46-B9C0-DF029A21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77863FE7-D2C9-4943-8569-6BF49B87C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A0020B1F-76BE-46B2-8D5F-A8BD90E97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BB9081A-5442-44FE-B224-BDBCB08C9B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93E179E-A593-4559-96EE-A0B232C5E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4DF0844-A707-4E91-9663-D229B49F5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C2450B49-EEBA-44E1-A402-CDDFAA21BC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A588BB7B-0B7E-44B5-BFD9-EA98377B0B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69A29819-A120-4DE3-9885-6C9ABDEBF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5A47B4D1-A1E7-440C-9756-62F131998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6E37264B-D746-4A84-A8D8-C8BB60C5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4A6A55C8-81FC-4BC1-8D9D-989098291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25BEED62-890A-4F76-8976-080691285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EDB6363-D238-497C-9F62-70C379437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E8AE52A3-EEF4-4363-8348-F0193090B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42E43346-6294-4571-8009-00559220A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4C9FF21F-0A57-48BD-AFA2-812BDA4AE1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92CE44D1-4355-4EA0-85D9-46B2BD634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E05932D9-8C08-487C-BE8D-CE8D90DBE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1956F062-CFDF-41C0-BF81-910A593926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6EE30713-2557-4E2C-B23E-A4335296B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713ADC1F-8ACA-4FC6-923D-A7D07F151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516A6B3-73B6-4736-BAD3-1BA9B19B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66C9B3A2-34F8-463A-8F26-2DB41BC48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D2681A1B-C5B4-4180-B839-F42F15609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09B73E73-CAF5-466C-B476-F442DA3F69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7DE2FFA-2AEC-4E3C-9BB5-0B4FA9B13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07A7E41-23E9-4C4C-8C40-86AC4A286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E0EEF3BF-23B8-4558-9496-3FBC0D450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F23B0DE3-79D7-4B51-AA85-1D78E1D12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66A6C48D-B42A-4213-967E-3F0F31F36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60D8262-916E-4A41-9DA7-0416B07C1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DA74C8E-A290-4214-9CDC-7C81E2D300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06F0FC8C-B053-49A4-85D1-D02E6ACC0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EF6E20D1-B75B-4109-9863-CDF7D7B9C4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CD825563-95D0-4AF8-B76F-C3D9E5B85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E4808768-DD68-41FD-B6C9-92A21F8568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5443C4E4-B94D-4A0F-91E2-EAEEE4333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A7BE49C3-DF3E-40D7-AA79-31FF796D8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296FD384-B102-4DC5-B7F8-C9CFCAFEF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761B0F50-29B0-4715-89EA-3D67D66E9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02EE7645-22B2-4AE6-BE83-268CF9FA9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0FCB045A-2D48-4F00-9BBE-AE4801A71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64C1897B-BBF3-4B8D-9EFD-B58FB97AD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F33C9FF-51FD-4E01-A7D6-DA07904BC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1038A907-28E4-4AC5-A3DF-03B30DDB2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E3BE620C-6DA4-4783-88DF-F2554F8E7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15C33E5-3C0F-413D-955F-910161E8B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D326348F-BB03-4656-B017-00439FE3E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20055F29-A753-4AFE-AF14-DFDE3DE48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57EA5FB-E669-4025-9D5B-6DF78AE48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CBD49CA9-1E94-44AC-B174-9A9337273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558FC163-7C80-4AC8-87B6-AD07A9631F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FB938ED2-0548-468C-AB68-669B0C157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B558214-CC40-4472-A55E-779E4D2AD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9FA37504-C92A-4150-9A6B-9B980E25C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F932921F-34B0-4977-B152-333409883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CAA972F9-99BB-44A2-8161-84EC4C4E1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B070033F-E82A-4F69-8BE0-33B88CB6C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5B8CB3D3-5CC3-46BA-B938-EFE5283D5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C4515117-6988-4803-B47E-D964DC19F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0FFD108F-3434-4F6A-B5DF-B216E8102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A74122B8-F9B6-4E3A-81B2-48070B698F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8CCA48B6-1BF9-443C-B83F-BA73DC92E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BF6BF308-DD11-454B-9506-CB8767656D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FD69DFD3-74B3-4FFE-A6B0-2785452F6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70235D33-B714-484D-A828-A1C2B9DA2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1B39A86E-3D93-4519-8339-AF2E16F48A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473D478-5749-4AB9-84D3-B6FD2F7E3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CD8CFC12-D4F6-4413-A980-9555DB05F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D22FB6AD-7251-460C-8F68-EC9A30FE1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196CEA23-5605-4C36-BCE1-43F7BC7E6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F1F2BD5B-1A74-4E54-8D22-8B01306D2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2CB5096C-92D4-4D92-BE5E-DC9F8CE87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4E952EA9-6EEB-4188-8280-B5941B54B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CAF3A5A9-96B1-4099-A611-0343087806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4690DDC6-840C-4039-A44E-2C9D11454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00445CEA-D59C-477B-84A8-7163839581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1D84F960-F314-41FE-8E0C-9B8DE8B5C3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F23074B2-0A5D-42D1-914E-A60316556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6ACE5B8D-E475-4895-896B-97717639D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63AD73B-CAD9-48E0-89E1-1F531A9F7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8F67E191-9D6E-46DA-982D-34D686BF6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A3B9058F-A876-4D14-994D-2999554CF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930DC04D-63F7-4A8B-8BA0-EBB37FBCE1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DCAA7B2F-CAA7-487C-B9C3-550DCBD49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A51E6295-56F4-4B47-9703-8B5C83305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FC66FAB9-F717-484C-9F47-ABFBC94A7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DA704F57-9070-4439-B6BB-136279857C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66BD4C2A-A544-4628-B9B4-BC803609C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E9A844C-1080-4183-A980-8E298215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92348B29-40E9-4CE2-A23C-9360144735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BB11EDA-F6E1-45BA-B49F-7ABDD656E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F441DFD2-327A-4071-9249-BCAEF800D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304F0367-9F6D-4C5F-9818-3CC35C87A4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C967B7DB-7330-4692-AA81-CAFC51606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57F65263-2AFD-44AD-AD61-23EC3085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BD4C27B8-A29B-4575-9EC4-A1B7DC079A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69107FDD-0652-42DE-97A0-264223E6D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13688F79-032F-4291-869C-3C26B5E9F9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61A607F-AD34-4B38-87EF-D0AFBDDF3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5694E08C-39BB-4792-B645-37D3E63B7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0167048B-FB7B-4B7A-B679-D7974FF51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4926B316-063E-4D72-AC12-F0953B3204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9772A1FC-2C0F-47A6-83D6-9A4A7973D1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4DF32C85-4E56-4356-AE0F-2C8D278F01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80ACC557-85EF-41DC-B9EC-B0C63F452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13640E5B-764E-4718-975F-3E620288A8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6A2EF26-7944-4D17-96AE-ABC43243A3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5A1A1B38-0AEF-44DE-B6A5-0B60A59FC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94D0D12-8DCC-41BF-9225-D72CF3DF5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B9E43D6F-7890-4F99-B7CE-C30DBDEA2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82E7692B-A0A5-4B63-9E78-B255FCBA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D947BA6F-304B-47B9-913C-6EF6D22B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73AA783A-6086-4C47-8151-6085EADB0F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CCB3DC39-E9B5-49ED-B30E-2FB5651CE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F1AB56F4-B1CC-4680-ACEF-B87EAA7DD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433FE7BD-2D20-45C5-A447-5F0E93373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59D9EB2A-0CB8-463E-8313-3470C29C4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6AE0C53E-D056-4795-A700-7EBC6C9AE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A93FCCD7-1DE2-4D8D-9071-88B245ED5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8A140C86-8820-4678-B15E-7AECBF59A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0BC8E0EB-69E1-484B-AE06-E57C90859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FBC0FD0C-82A7-44BF-A997-0A9CA418A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A7390762-8393-4F33-80E6-21BA75133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81B7B85A-833F-464A-939B-149F84E40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F485BF70-0F08-4E17-AFD1-6C5C7B258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13C387DD-897C-4282-BEED-6E0BE32860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1C79F195-D52B-4E48-A9FF-F07425611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F445D0FA-966F-400A-AC8D-8CAAF02E6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76ECD94-6896-441C-AA44-A4F57F021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FC92C350-CAD6-4C2E-A65E-E94F58C3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E71598A5-7F8D-4836-B6FC-F1D158278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BDCB0F85-A6C5-4E65-8F0A-52671EB3D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87FFBD54-2EF4-448F-96C7-157A3C6AD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CAEA2FD7-C9B8-45B4-BEFC-977053FB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FF912821-388F-422F-B692-31B5E6DE7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F263D211-562D-46EA-AE01-7B1EDBF71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800610A8-10E1-40B1-ABDE-A9D3EEADD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764A3047-3F92-4E69-A680-416CC114B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7F1FA955-903A-430D-A1DA-7E6E303A1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6BC0288C-46CF-46BB-BF88-CFA8B1D85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2867B317-CCCD-4EC7-8406-314DB7830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3CEEC945-6738-47C2-88E6-DB29BE3EBE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620CB8D1-CE41-4A5C-8FD5-DACED6553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A5E2DDF-06EC-428F-9085-5AE5B2F33E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79F314-5DE2-47CC-A508-6E15B3B87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969A4AD-8589-4A96-8118-DE73000C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0A98F31-9A68-46C2-A001-8011DF7C49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B442335-3E37-40C9-9E08-8D7931CC99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846DFE3-FEC9-4DBF-9290-F60816F8A2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BD31C12-2164-410B-9A3A-6C1BEEA5B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F87D878-021F-4966-9031-5203868AA4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1927FB0-8581-4B00-B542-1426415D5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11076EE-3A40-4B54-B1F7-555E6831B6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315A147-8A55-4B74-8F80-58B50585E0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918AFBC-933F-4220-A164-BA4B40B4D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814E64-DB41-47BE-9E6E-F40AC4A82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DC1BF4C-B973-4D6F-AF0E-EA5838A1D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F9E73A9-D8DE-4FB2-BCA9-D07DD7A2E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B2FF232-F7ED-4A4E-A36D-94E7B24F37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058CFC5-FAB0-40DD-9B58-D7A64EF01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7C79FDB-284E-41FB-A93C-3A6A4F9488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6A4151-1369-4294-824A-70C8F929F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B9396E5-7245-48DA-AA32-5AB0842B7E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66EB7EE-D151-4B68-B14C-1C54DF2B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F4EDA4A-9471-4A70-9A00-B1A66B5E1B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4799963-01EB-401F-8BFD-6CDF641B5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4CB3DF6-6D3D-40C5-B741-F2D83DD79E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A7B3897-3CBB-49E3-90EC-96E63DD9A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37DB1E2-1825-47B1-9E89-634473EF5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2052410-9234-4B80-B825-7F91A5D61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8E7CB48-0744-4DF2-86B6-3335F38E6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EB74DCF-332B-4BD3-B036-4A133327A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1B69718-3DD4-4F38-81E1-2342692AFF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5CE2490-5C33-412B-B444-D335E3AE8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328ABF3-0C84-459E-B986-7DCD455B6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7381077-83CF-4050-A5F3-8C33C6E70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20C082F-B414-4A4B-82AB-CE86C925CA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B3086F2-6938-4EB0-9EC8-B829D1E9F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E9F8385-761F-44AF-8AC6-CDBA79A52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9AADCB5-90F3-4C5F-97B2-73CFF780A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BB6628B-E9D0-4651-8570-CF1E5DB02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4C9E771-C0D9-4027-96D7-651E8B7361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80B5730-FEEA-409B-9D23-066B99E31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4A9FBAD-235A-4A0F-8C54-15633CCAF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F2F6746-8E16-406D-835E-5FCE6D4F0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FADF2DF-4564-4627-AA45-85EFB708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D4185DD-65EF-442E-935F-90BDEB5E82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B30569E-CF14-4DF4-AE71-046DC4200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DC6272B-8E87-4AF5-A668-16EC7F3C4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5404AC5-86D6-4864-BE91-84B6F66D57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283DF22-5559-4FAB-A06F-CDB1F9C996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82E770A-E6CC-441E-A6A9-47A33BF50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2C89056-2DB3-4565-8418-63EE598E0C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81C1B01-00CC-4C39-A005-8544974B9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C8F3F3D-5E7B-4168-BA7B-09B22C878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B09AD41-8582-44F1-A4DB-8C4ECC1D6A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EF98626-AA8E-4ABF-A29A-89C159D70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A910E73-8115-449D-91BC-4BFD85100B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BA84EC5-ADB4-412B-9D7F-785CA24046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EAEE025-D974-498D-B276-E887588B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0A6777F-C322-4CFA-B4FA-C98FF4CBF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C45B00F-D649-44DC-9CB3-04C5A6CB8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4D681DB-7395-46C8-A277-8D5478BA84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2FF0C982-758E-46DD-88BE-0B1087F20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AC91889-4175-4937-A495-37094F3EEB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9B67AE9-E5D6-4FA2-AFB6-73EB86009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A158CC5-EE56-492A-A095-77324472D8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547278D-FC88-4AB6-8C3C-EEF9282F3E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0EC49A0-0827-49E5-89C4-F56299A5D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B2514B8-CBE5-40F8-85F8-8B9D514F5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89206225-1385-42CD-A435-03C6731B5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16C97D0-ECDA-4BE7-B7B0-104FBAC6E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79F18E51-9DC0-4458-85F4-8DB85B23C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8150D47-30EF-4F80-A28C-F206A8E15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9146AF03-B828-49EB-A7CE-81D57EA9B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CD96A2B-A3CD-4992-97C7-7F47A2A39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A0D10A-D5BB-4580-91C6-15338B079C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2B73C84D-0C6C-4AF8-9DAB-89DF1E4F8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D66FFFF-5665-44A0-AA5E-7220E985A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477FB038-24D7-43B0-955A-DCC0332B5D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BA17227F-E9D3-4A51-9DF0-DFD909AB3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5E6B883-1C1C-40DF-A620-22CC48A9A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7EC08BD-662A-486F-BA39-0A9F368A6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31A6E4DA-A497-400B-ADFB-11B80E5E0D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DD443E5-430F-4F57-A4ED-2BCF8E0C7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F736045A-DB37-4982-96ED-70BEEEC7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1805AD9-942F-480F-A92D-B71F17B653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F35A6E50-B827-447C-A1E3-243CB09BB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8A99C9B0-BE26-498B-BF80-39E5CC62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3699857B-7AC7-4686-91B1-0F634DB5A0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AD66306-06A7-4198-B997-F9B8B8AF8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173378AC-6515-495C-A818-4A41463E4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9203926-2967-431A-9A3A-80ADDF9A2D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0F60567-9012-4A1A-81DF-87B661B62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C1BE4E4-B943-411F-A103-BCDC29AF0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F230BF9-4B8A-4479-B197-83AA90D84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F64D3FA3-2702-4732-A545-29A65184D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9DE7572-DB33-4A77-B082-96E36A6196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2B8418A-24D1-4998-949F-BAEBE54CA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596AFA95-4288-45C6-8385-D30F8C822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61C74E7-2DA4-47FE-A604-4CAE7426A2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49948CD9-6639-4D61-84AD-988862196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E50D3989-13DF-4E94-9702-7CA27CE58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BA4DD0C-2E69-4365-8750-37BF2BD8A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8B2F783-8850-437D-AD52-62F4EFE86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C32D6E8-869E-4CBF-9409-124D3FAD39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28C44847-ACE1-4D0D-B2B1-5E433166E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400A772C-C03A-42DC-B0A7-F0DFC7F83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BF55ACF2-1DAF-4BAD-98D9-7B7411406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8457AE1-96AA-479D-B76B-E62113204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1C4F22AD-9264-4746-9908-F88858B7F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9B25671A-8A56-49F6-802A-1CBA58FF8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8875C06-A53D-4C2E-AAB0-2FBC5A1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F5F71D6-3D74-4013-8BD6-7E52F6DE50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41736BF-619F-402B-B70E-089811060A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51A1F261-EEC0-4F95-B854-1454E3CF3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7DE06E0-C362-485D-8F89-44FDBBAFF8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54822EF5-4772-42F0-A59B-04AB882D7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12CE3F4-4BC0-495F-9973-C58EC6CD6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11274400-B083-4CEF-804B-9EBF7CCAA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945F450-B42E-4DA2-9C76-BA1F38AF31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853A096-C1AB-4E3C-8B35-D682A008A5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5F8D171-62A5-4073-97CB-4E590156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DC99FCCD-BBB6-40F1-B331-659509ED7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0E3381B-598B-490B-8F81-584CB96089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B8A6BEE-872E-41B4-AAF7-121594E05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F66EF2A-00A9-46F3-9710-6ADBD3D54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A0432490-5DE8-4D81-B39C-B44CE1C47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D48F6BC8-EABA-4287-8FCC-8BC7CD06DF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623E8D30-1C78-41D4-97C9-63646BD99E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C3167F67-0621-408A-A29A-A4536450C3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9A19AC3E-362D-4172-97EF-45598CB5F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5B76F033-FB8A-48DB-8951-F527972A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E832F524-84B7-44E4-9494-0969759A2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05782180-F16A-4A8B-A276-5E38F741B7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4157406-E447-440D-9BCB-CA3D365A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36D42F35-9B1B-469C-999F-7CEB42F4C8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8A4EEFF2-05CF-4C27-B386-A0E5DCD63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D3EEF5A-B20A-42C7-A575-5E2655BA8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46A893E-1A0C-40BF-AB34-831A41DDC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6157AAD3-7E95-41BF-8073-F6F78BA16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4E5F5D2-D8B5-4D70-B617-B5029CA64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E04ECE8A-8657-4D32-AD7E-B1058D0F7F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57990A80-1E83-4C43-B61D-4CB71B2CD7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2226514-799A-43F7-A5A3-6753D7BE8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092572FA-6D1F-42B1-BEE7-46DC341D2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7870CB6-417E-416A-8307-E48C0A6A2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1EFCC94-4633-4464-8D4C-2EF4454D9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37B2F8A5-8637-4CCA-B44D-8844E6019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EA5452-15FD-43AB-8AC3-3C5C9BB2D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0CFF3735-E718-4E54-A53D-B56B16207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6087547-39E2-4056-8173-171D1B1D7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B5C5BAD6-F152-46DD-87A7-62F3BDB9D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3B07F977-B52E-43E1-8030-6B46F7E80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3120570F-B852-4D3C-8E2C-965B514435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9A7E82-47E0-4A90-BB03-E662E4F82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23437BB-CD62-411D-B155-CF1B830F0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DC4DD6A-A1ED-41B9-99FB-4D75C409AB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E6F33FC1-BFE0-4A5D-9675-2DAFE1127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C7BBB4D-B45F-4D85-ADB0-AE2D0E844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F25838A-853B-4F5F-A10F-CD54217F0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471161E-04D5-495C-9104-22CF3ED824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FDFEF08-9D16-47C5-B413-C7BA090E9F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254CA655-0F8E-46A3-AE85-F020BB071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A631A92A-3002-4BD3-B9AF-B0D7EF77E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FCB0D363-B41D-4BB8-8F85-D183BF85BF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097B2CE1-2117-42A1-B721-1FD442E6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300878E3-A086-4922-AD6A-2D2A94CA2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3F37BA0-1202-4528-973C-06E260C8B7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98FCD65C-13F5-4B2B-B39B-7153A0F64C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AED6E0B7-C4E5-47DB-B2F4-A6130DA93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F6A91E1B-7F17-409B-8020-6F9E259D1C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639881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Ubuntu</vt:lpstr>
      <vt:lpstr>Larissa</vt:lpstr>
      <vt:lpstr>RPS EXTREME</vt:lpstr>
      <vt:lpstr>Motivation und Geschichte</vt:lpstr>
      <vt:lpstr>Technologien</vt:lpstr>
      <vt:lpstr>Architektur</vt:lpstr>
      <vt:lpstr>Alles klar Herr Kommisar?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Ruwen Frick</dc:creator>
  <cp:lastModifiedBy>Ruwen Frick</cp:lastModifiedBy>
  <cp:revision>102</cp:revision>
  <dcterms:created xsi:type="dcterms:W3CDTF">2021-05-12T11:52:21Z</dcterms:created>
  <dcterms:modified xsi:type="dcterms:W3CDTF">2021-05-12T14:31:45Z</dcterms:modified>
</cp:coreProperties>
</file>