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8" autoAdjust="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3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1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4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B53E16-3F20-41B3-95A4-28CE57D182AB}" type="datetimeFigureOut">
              <a:rPr lang="de-DE" smtClean="0"/>
              <a:t>12.01.2017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14F879-5646-433E-B2C7-8242FEDF2E7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Max</a:t>
            </a: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smtClean="0"/>
              <a:t>anthony</a:t>
            </a: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smtClean="0"/>
              <a:t>Patrick		oussama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6" y="1468705"/>
            <a:ext cx="697142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 smtClean="0">
                <a:cs typeface="Times New Roman" panose="02020603050405020304" pitchFamily="18" charset="0"/>
              </a:rPr>
              <a:t>Spielprinzip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 smtClean="0">
                <a:cs typeface="Times New Roman" panose="02020603050405020304" pitchFamily="18" charset="0"/>
              </a:rPr>
              <a:t>Nutzung von Queue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 smtClean="0">
                <a:cs typeface="Times New Roman" panose="02020603050405020304" pitchFamily="18" charset="0"/>
              </a:rPr>
              <a:t>Nutzung von einem Array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 smtClean="0">
                <a:cs typeface="Times New Roman" panose="02020603050405020304" pitchFamily="18" charset="0"/>
              </a:rPr>
              <a:t>Nutzung von List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400" dirty="0" smtClean="0">
                <a:cs typeface="Times New Roman" panose="02020603050405020304" pitchFamily="18" charset="0"/>
              </a:rPr>
              <a:t>Nutzung von Stack</a:t>
            </a:r>
            <a:endParaRPr lang="de-DE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Spielprinzip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76" y="2473006"/>
            <a:ext cx="5605679" cy="3046027"/>
          </a:xfrm>
        </p:spPr>
      </p:pic>
      <p:sp>
        <p:nvSpPr>
          <p:cNvPr id="5" name="Textfeld 4"/>
          <p:cNvSpPr txBox="1"/>
          <p:nvPr/>
        </p:nvSpPr>
        <p:spPr>
          <a:xfrm>
            <a:off x="547348" y="2657191"/>
            <a:ext cx="5074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Ein Spieler kämpft gegen Zombies auf einem Planeten des Sonnensystems. </a:t>
            </a:r>
          </a:p>
          <a:p>
            <a:r>
              <a:rPr lang="de-DE" sz="2400" dirty="0" smtClean="0"/>
              <a:t>Die Zombies und der Spieler können </a:t>
            </a:r>
            <a:r>
              <a:rPr lang="de-DE" sz="2400" dirty="0" err="1" smtClean="0"/>
              <a:t>Cast‘s</a:t>
            </a:r>
            <a:r>
              <a:rPr lang="de-DE" sz="2400" dirty="0" smtClean="0"/>
              <a:t> beschwören, </a:t>
            </a:r>
            <a:r>
              <a:rPr lang="de-DE" sz="2400" dirty="0" smtClean="0"/>
              <a:t>um zu kämpfen. Der Spieler kann noch zusätzlich Mana benutzen und bekommt pro </a:t>
            </a:r>
            <a:r>
              <a:rPr lang="de-DE" sz="2400" dirty="0" smtClean="0"/>
              <a:t>Zombiekill </a:t>
            </a:r>
            <a:r>
              <a:rPr lang="de-DE" sz="2400" dirty="0" smtClean="0"/>
              <a:t>Erfahrung.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8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Nutzung von </a:t>
            </a:r>
            <a:r>
              <a:rPr lang="de-DE" dirty="0" smtClean="0"/>
              <a:t>Queue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2220199"/>
            <a:ext cx="3801005" cy="962159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01" y="2239251"/>
            <a:ext cx="3791479" cy="94310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463040" y="4307030"/>
            <a:ext cx="93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Oben Links am Rand schieben sich nacheinander Benachrichtigungen ein.</a:t>
            </a:r>
          </a:p>
          <a:p>
            <a:pPr algn="ctr"/>
            <a:r>
              <a:rPr lang="de-DE" sz="2400" dirty="0" smtClean="0"/>
              <a:t>Diese werden in einer Queue gespeichert.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979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Nutzung von einem Array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3" y="2704939"/>
            <a:ext cx="9602540" cy="2305372"/>
          </a:xfrm>
        </p:spPr>
      </p:pic>
      <p:sp>
        <p:nvSpPr>
          <p:cNvPr id="5" name="Textfeld 4"/>
          <p:cNvSpPr txBox="1"/>
          <p:nvPr/>
        </p:nvSpPr>
        <p:spPr>
          <a:xfrm>
            <a:off x="2709705" y="5379901"/>
            <a:ext cx="742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Die 8 Level in Form von Planeten werden in einem Array gespeichert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65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90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Rückblick</vt:lpstr>
      <vt:lpstr>PowerPoint-Präsentation</vt:lpstr>
      <vt:lpstr>Gliederung</vt:lpstr>
      <vt:lpstr>Spielprinzip</vt:lpstr>
      <vt:lpstr>Nutzung von Queue</vt:lpstr>
      <vt:lpstr>Nutzung von einem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</dc:creator>
  <cp:lastModifiedBy>Windows-Benutzer</cp:lastModifiedBy>
  <cp:revision>9</cp:revision>
  <dcterms:created xsi:type="dcterms:W3CDTF">2017-01-12T14:09:18Z</dcterms:created>
  <dcterms:modified xsi:type="dcterms:W3CDTF">2017-01-12T22:43:04Z</dcterms:modified>
</cp:coreProperties>
</file>