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8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1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89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0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8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6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58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86" y="1836735"/>
            <a:ext cx="6971428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777"/>
            <a:ext cx="10515600" cy="4486186"/>
          </a:xfrm>
        </p:spPr>
        <p:txBody>
          <a:bodyPr/>
          <a:lstStyle/>
          <a:p>
            <a:r>
              <a:rPr lang="de-DE" dirty="0" smtClean="0">
                <a:cs typeface="Times New Roman" panose="02020603050405020304" pitchFamily="18" charset="0"/>
              </a:rPr>
              <a:t>Spielprinzip</a:t>
            </a:r>
          </a:p>
          <a:p>
            <a:r>
              <a:rPr lang="de-DE" dirty="0" smtClean="0">
                <a:cs typeface="Times New Roman" panose="02020603050405020304" pitchFamily="18" charset="0"/>
              </a:rPr>
              <a:t>Nutzung von Queue</a:t>
            </a:r>
          </a:p>
          <a:p>
            <a:r>
              <a:rPr lang="de-DE" dirty="0" smtClean="0">
                <a:cs typeface="Times New Roman" panose="02020603050405020304" pitchFamily="18" charset="0"/>
              </a:rPr>
              <a:t>Nutzung von einem Array</a:t>
            </a:r>
          </a:p>
          <a:p>
            <a:r>
              <a:rPr lang="de-DE" dirty="0" smtClean="0">
                <a:cs typeface="Times New Roman" panose="02020603050405020304" pitchFamily="18" charset="0"/>
              </a:rPr>
              <a:t>Nutzung von List</a:t>
            </a:r>
          </a:p>
          <a:p>
            <a:r>
              <a:rPr lang="de-DE" dirty="0" smtClean="0">
                <a:cs typeface="Times New Roman" panose="02020603050405020304" pitchFamily="18" charset="0"/>
              </a:rPr>
              <a:t>Nutzung von Stack</a:t>
            </a:r>
            <a:endParaRPr lang="de-D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Spielprinzip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09" y="1496243"/>
            <a:ext cx="7542352" cy="4188566"/>
          </a:xfrm>
        </p:spPr>
      </p:pic>
      <p:sp>
        <p:nvSpPr>
          <p:cNvPr id="5" name="Textfeld 4"/>
          <p:cNvSpPr txBox="1"/>
          <p:nvPr/>
        </p:nvSpPr>
        <p:spPr>
          <a:xfrm>
            <a:off x="2014904" y="5762445"/>
            <a:ext cx="815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 Spieler kämpft gegen Zombies auf einem Planeten des Sonnensystems. </a:t>
            </a:r>
          </a:p>
          <a:p>
            <a:r>
              <a:rPr lang="de-DE" dirty="0" smtClean="0"/>
              <a:t>Die Zombies und der Spieler können Kugeln schießen, um zu kämpfen. Der Spieler kann noch zusätzlich </a:t>
            </a:r>
            <a:r>
              <a:rPr lang="de-DE" dirty="0" err="1" smtClean="0"/>
              <a:t>Mana</a:t>
            </a:r>
            <a:r>
              <a:rPr lang="de-DE" dirty="0" smtClean="0"/>
              <a:t> benutzen und bekommt pro Zombie-kill Erfahrung.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9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Queue		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3" y="1838063"/>
            <a:ext cx="3801005" cy="962159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35" y="1857115"/>
            <a:ext cx="3791479" cy="9431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527540" y="4589253"/>
            <a:ext cx="756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Oben Links am Rand schieben sich nacheinander Benachrichtigungen ein.</a:t>
            </a:r>
          </a:p>
          <a:p>
            <a:r>
              <a:rPr lang="de-DE" dirty="0" smtClean="0"/>
              <a:t>Diese werden in einer Queue gespeichert.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9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einem Array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1537393"/>
            <a:ext cx="9602540" cy="2305372"/>
          </a:xfrm>
        </p:spPr>
      </p:pic>
      <p:sp>
        <p:nvSpPr>
          <p:cNvPr id="5" name="Textfeld 4"/>
          <p:cNvSpPr txBox="1"/>
          <p:nvPr/>
        </p:nvSpPr>
        <p:spPr>
          <a:xfrm>
            <a:off x="2382328" y="4917057"/>
            <a:ext cx="74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8 Level in Form von Planeten werden in einem Array gespeichert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PowerPoint-Präsentation</vt:lpstr>
      <vt:lpstr>Gliederung</vt:lpstr>
      <vt:lpstr>Spielprinzip</vt:lpstr>
      <vt:lpstr>Nutzung von Queue  </vt:lpstr>
      <vt:lpstr>Nutzung von einem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</dc:creator>
  <cp:lastModifiedBy>Max</cp:lastModifiedBy>
  <cp:revision>7</cp:revision>
  <dcterms:created xsi:type="dcterms:W3CDTF">2017-01-12T14:09:18Z</dcterms:created>
  <dcterms:modified xsi:type="dcterms:W3CDTF">2017-01-12T15:00:37Z</dcterms:modified>
</cp:coreProperties>
</file>