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7559675" cy="106918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21214C-17D9-4804-8917-522F8356CD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8B970-E849-4A76-B853-C8BAB24B09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4A3C-0F64-439D-BC92-8AA704A42559}" type="datetimeFigureOut">
              <a:rPr lang="LID4096" smtClean="0"/>
              <a:t>10/08/2023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941B6-7E02-43AD-BF13-DFC5F739E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0A961-BAFE-4757-A412-4A6B5F7780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D8F77-C3D6-42D7-BFE6-0753F03444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54523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47AEA-C947-4735-B44B-75D975BEFD44}" type="datetimeFigureOut">
              <a:rPr lang="LID4096" smtClean="0"/>
              <a:t>10/08/2023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2038" y="1279525"/>
            <a:ext cx="2441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7466-2643-4664-B770-745728EFB2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0715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97B1-D214-4F8D-9758-BD3D8B12C871}" type="datetime1">
              <a:rPr lang="LID4096" smtClean="0"/>
              <a:t>10/08/2023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603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ADA-7B17-4A21-B6D5-CE29B9A50C5B}" type="datetime1">
              <a:rPr lang="LID4096" smtClean="0"/>
              <a:t>10/08/2023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51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765-A2F8-453E-9C42-D4445A4BA0B8}" type="datetime1">
              <a:rPr lang="LID4096" smtClean="0"/>
              <a:t>10/08/2023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622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0877-43F5-47FE-906B-DF4290A70A6A}" type="datetime1">
              <a:rPr lang="LID4096" smtClean="0"/>
              <a:t>10/08/2023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431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A99E-A674-4B2A-A4E7-04B570572AE7}" type="datetime1">
              <a:rPr lang="LID4096" smtClean="0"/>
              <a:t>10/08/2023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24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5E40-0E29-4261-A5FA-60B875CADAFB}" type="datetime1">
              <a:rPr lang="LID4096" smtClean="0"/>
              <a:t>10/08/2023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125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EF4E-9F43-4CA8-98AD-708DFAB1CD14}" type="datetime1">
              <a:rPr lang="LID4096" smtClean="0"/>
              <a:t>10/08/2023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26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0A16-D95F-4D64-9AB2-1A7A19CC6EB0}" type="datetime1">
              <a:rPr lang="LID4096" smtClean="0"/>
              <a:t>10/08/2023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68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C949-600A-40EF-A390-4681011BDB69}" type="datetime1">
              <a:rPr lang="LID4096" smtClean="0"/>
              <a:t>10/08/2023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28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3BA-FDDD-49AE-A49D-C609C91D6B10}" type="datetime1">
              <a:rPr lang="LID4096" smtClean="0"/>
              <a:t>10/08/2023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988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E40-3069-4BC2-A54E-DB8DD751DAF3}" type="datetime1">
              <a:rPr lang="LID4096" smtClean="0"/>
              <a:t>10/08/2023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97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6149-B6FA-40A9-9317-B9F88C7A72C1}" type="datetime1">
              <a:rPr lang="LID4096" smtClean="0"/>
              <a:t>10/08/2023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48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ross on a hill with the sun shining through the clouds&#10;&#10;Description automatically generated">
            <a:extLst>
              <a:ext uri="{FF2B5EF4-FFF2-40B4-BE49-F238E27FC236}">
                <a16:creationId xmlns:a16="http://schemas.microsoft.com/office/drawing/2014/main" id="{391B5A58-423F-467A-BFC9-7E2C5D070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101" y="-1"/>
            <a:ext cx="16107873" cy="10691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80F59-F216-4C87-AF68-6BFF0754F20F}"/>
              </a:ext>
            </a:extLst>
          </p:cNvPr>
          <p:cNvSpPr txBox="1"/>
          <p:nvPr/>
        </p:nvSpPr>
        <p:spPr>
          <a:xfrm>
            <a:off x="78826" y="0"/>
            <a:ext cx="7402024" cy="3081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endParaRPr lang="de-DE" sz="6476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6476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Freie Christ</a:t>
            </a:r>
          </a:p>
          <a:p>
            <a:pPr algn="ctr"/>
            <a:endParaRPr lang="de-DE" sz="6476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3625-3D94-418D-91D5-30A0B3E586A4}"/>
              </a:ext>
            </a:extLst>
          </p:cNvPr>
          <p:cNvSpPr txBox="1"/>
          <p:nvPr/>
        </p:nvSpPr>
        <p:spPr>
          <a:xfrm>
            <a:off x="78824" y="3089381"/>
            <a:ext cx="7402024" cy="10888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323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</a:t>
            </a:r>
          </a:p>
          <a:p>
            <a:pPr algn="ctr"/>
            <a:r>
              <a:rPr lang="de-DE" sz="323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Lang-Kirchhöfer</a:t>
            </a:r>
            <a:endParaRPr lang="LID4096" sz="3238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2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ross on a hill with the sun shining through the clouds&#10;&#10;Description automatically generated">
            <a:extLst>
              <a:ext uri="{FF2B5EF4-FFF2-40B4-BE49-F238E27FC236}">
                <a16:creationId xmlns:a16="http://schemas.microsoft.com/office/drawing/2014/main" id="{391B5A58-423F-467A-BFC9-7E2C5D070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100" y="-1"/>
            <a:ext cx="16107873" cy="10691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80F59-F216-4C87-AF68-6BFF0754F20F}"/>
              </a:ext>
            </a:extLst>
          </p:cNvPr>
          <p:cNvSpPr txBox="1"/>
          <p:nvPr/>
        </p:nvSpPr>
        <p:spPr>
          <a:xfrm>
            <a:off x="78826" y="0"/>
            <a:ext cx="7402024" cy="3081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endParaRPr lang="de-DE" sz="6476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6476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Free Christian</a:t>
            </a:r>
          </a:p>
          <a:p>
            <a:pPr algn="ctr"/>
            <a:endParaRPr lang="de-DE" sz="6476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3625-3D94-418D-91D5-30A0B3E586A4}"/>
              </a:ext>
            </a:extLst>
          </p:cNvPr>
          <p:cNvSpPr txBox="1"/>
          <p:nvPr/>
        </p:nvSpPr>
        <p:spPr>
          <a:xfrm>
            <a:off x="78825" y="3089381"/>
            <a:ext cx="7402024" cy="10888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323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de-DE" sz="323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Lang-Kirchhöfer</a:t>
            </a:r>
            <a:endParaRPr lang="LID4096" sz="3238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5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L.-K.</dc:creator>
  <cp:lastModifiedBy>Robert L.-K.</cp:lastModifiedBy>
  <cp:revision>8</cp:revision>
  <cp:lastPrinted>2023-10-07T20:05:18Z</cp:lastPrinted>
  <dcterms:created xsi:type="dcterms:W3CDTF">2023-10-07T19:35:27Z</dcterms:created>
  <dcterms:modified xsi:type="dcterms:W3CDTF">2023-10-07T22:06:14Z</dcterms:modified>
</cp:coreProperties>
</file>