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5327650" cy="7559675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64" autoAdjust="0"/>
    <p:restoredTop sz="94660"/>
  </p:normalViewPr>
  <p:slideViewPr>
    <p:cSldViewPr snapToGrid="0">
      <p:cViewPr>
        <p:scale>
          <a:sx n="66" d="100"/>
          <a:sy n="66" d="100"/>
        </p:scale>
        <p:origin x="3786" y="10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321214C-17D9-4804-8917-522F8356CDA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48B970-E849-4A76-B853-C8BAB24B090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64A3C-0F64-439D-BC92-8AA704A42559}" type="datetimeFigureOut">
              <a:rPr lang="LID4096" smtClean="0"/>
              <a:t>10/14/2023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9941B6-7E02-43AD-BF13-DFC5F739E9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80A961-BAFE-4757-A412-4A6B5F77802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1D8F77-C3D6-42D7-BFE6-0753F034440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954523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47AEA-C947-4735-B44B-75D975BEFD44}" type="datetimeFigureOut">
              <a:rPr lang="LID4096" smtClean="0"/>
              <a:t>10/14/2023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5213" y="1279525"/>
            <a:ext cx="24352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347466-2643-4664-B770-745728EFB22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6071508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702828" rtl="0" eaLnBrk="1" latinLnBrk="0" hangingPunct="1">
      <a:defRPr sz="922" kern="1200">
        <a:solidFill>
          <a:schemeClr val="tx1"/>
        </a:solidFill>
        <a:latin typeface="+mn-lt"/>
        <a:ea typeface="+mn-ea"/>
        <a:cs typeface="+mn-cs"/>
      </a:defRPr>
    </a:lvl1pPr>
    <a:lvl2pPr marL="351414" algn="l" defTabSz="702828" rtl="0" eaLnBrk="1" latinLnBrk="0" hangingPunct="1">
      <a:defRPr sz="922" kern="1200">
        <a:solidFill>
          <a:schemeClr val="tx1"/>
        </a:solidFill>
        <a:latin typeface="+mn-lt"/>
        <a:ea typeface="+mn-ea"/>
        <a:cs typeface="+mn-cs"/>
      </a:defRPr>
    </a:lvl2pPr>
    <a:lvl3pPr marL="702828" algn="l" defTabSz="702828" rtl="0" eaLnBrk="1" latinLnBrk="0" hangingPunct="1">
      <a:defRPr sz="922" kern="1200">
        <a:solidFill>
          <a:schemeClr val="tx1"/>
        </a:solidFill>
        <a:latin typeface="+mn-lt"/>
        <a:ea typeface="+mn-ea"/>
        <a:cs typeface="+mn-cs"/>
      </a:defRPr>
    </a:lvl3pPr>
    <a:lvl4pPr marL="1054242" algn="l" defTabSz="702828" rtl="0" eaLnBrk="1" latinLnBrk="0" hangingPunct="1">
      <a:defRPr sz="922" kern="1200">
        <a:solidFill>
          <a:schemeClr val="tx1"/>
        </a:solidFill>
        <a:latin typeface="+mn-lt"/>
        <a:ea typeface="+mn-ea"/>
        <a:cs typeface="+mn-cs"/>
      </a:defRPr>
    </a:lvl4pPr>
    <a:lvl5pPr marL="1405657" algn="l" defTabSz="702828" rtl="0" eaLnBrk="1" latinLnBrk="0" hangingPunct="1">
      <a:defRPr sz="922" kern="1200">
        <a:solidFill>
          <a:schemeClr val="tx1"/>
        </a:solidFill>
        <a:latin typeface="+mn-lt"/>
        <a:ea typeface="+mn-ea"/>
        <a:cs typeface="+mn-cs"/>
      </a:defRPr>
    </a:lvl5pPr>
    <a:lvl6pPr marL="1757070" algn="l" defTabSz="702828" rtl="0" eaLnBrk="1" latinLnBrk="0" hangingPunct="1">
      <a:defRPr sz="922" kern="1200">
        <a:solidFill>
          <a:schemeClr val="tx1"/>
        </a:solidFill>
        <a:latin typeface="+mn-lt"/>
        <a:ea typeface="+mn-ea"/>
        <a:cs typeface="+mn-cs"/>
      </a:defRPr>
    </a:lvl6pPr>
    <a:lvl7pPr marL="2108485" algn="l" defTabSz="702828" rtl="0" eaLnBrk="1" latinLnBrk="0" hangingPunct="1">
      <a:defRPr sz="922" kern="1200">
        <a:solidFill>
          <a:schemeClr val="tx1"/>
        </a:solidFill>
        <a:latin typeface="+mn-lt"/>
        <a:ea typeface="+mn-ea"/>
        <a:cs typeface="+mn-cs"/>
      </a:defRPr>
    </a:lvl7pPr>
    <a:lvl8pPr marL="2459898" algn="l" defTabSz="702828" rtl="0" eaLnBrk="1" latinLnBrk="0" hangingPunct="1">
      <a:defRPr sz="922" kern="1200">
        <a:solidFill>
          <a:schemeClr val="tx1"/>
        </a:solidFill>
        <a:latin typeface="+mn-lt"/>
        <a:ea typeface="+mn-ea"/>
        <a:cs typeface="+mn-cs"/>
      </a:defRPr>
    </a:lvl8pPr>
    <a:lvl9pPr marL="2811312" algn="l" defTabSz="702828" rtl="0" eaLnBrk="1" latinLnBrk="0" hangingPunct="1">
      <a:defRPr sz="92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574" y="1237197"/>
            <a:ext cx="4528503" cy="2631887"/>
          </a:xfrm>
        </p:spPr>
        <p:txBody>
          <a:bodyPr anchor="b"/>
          <a:lstStyle>
            <a:lvl1pPr algn="ctr">
              <a:defRPr sz="3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5956" y="3970580"/>
            <a:ext cx="3995738" cy="1825171"/>
          </a:xfrm>
        </p:spPr>
        <p:txBody>
          <a:bodyPr/>
          <a:lstStyle>
            <a:lvl1pPr marL="0" indent="0" algn="ctr">
              <a:buNone/>
              <a:defRPr sz="1398"/>
            </a:lvl1pPr>
            <a:lvl2pPr marL="266365" indent="0" algn="ctr">
              <a:buNone/>
              <a:defRPr sz="1165"/>
            </a:lvl2pPr>
            <a:lvl3pPr marL="532729" indent="0" algn="ctr">
              <a:buNone/>
              <a:defRPr sz="1049"/>
            </a:lvl3pPr>
            <a:lvl4pPr marL="799094" indent="0" algn="ctr">
              <a:buNone/>
              <a:defRPr sz="932"/>
            </a:lvl4pPr>
            <a:lvl5pPr marL="1065459" indent="0" algn="ctr">
              <a:buNone/>
              <a:defRPr sz="932"/>
            </a:lvl5pPr>
            <a:lvl6pPr marL="1331824" indent="0" algn="ctr">
              <a:buNone/>
              <a:defRPr sz="932"/>
            </a:lvl6pPr>
            <a:lvl7pPr marL="1598188" indent="0" algn="ctr">
              <a:buNone/>
              <a:defRPr sz="932"/>
            </a:lvl7pPr>
            <a:lvl8pPr marL="1864553" indent="0" algn="ctr">
              <a:buNone/>
              <a:defRPr sz="932"/>
            </a:lvl8pPr>
            <a:lvl9pPr marL="2130918" indent="0" algn="ctr">
              <a:buNone/>
              <a:defRPr sz="93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797B1-D214-4F8D-9758-BD3D8B12C871}" type="datetime1">
              <a:rPr lang="LID4096" smtClean="0"/>
              <a:t>10/14/2023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3F986-907D-40C4-94FA-FE7B6987AF7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12548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EEADA-7B17-4A21-B6D5-CE29B9A50C5B}" type="datetime1">
              <a:rPr lang="LID4096" smtClean="0"/>
              <a:t>10/14/2023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3F986-907D-40C4-94FA-FE7B6987AF7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38254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2600" y="402483"/>
            <a:ext cx="1148775" cy="6406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6276" y="402483"/>
            <a:ext cx="3379728" cy="64064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9765-A2F8-453E-9C42-D4445A4BA0B8}" type="datetime1">
              <a:rPr lang="LID4096" smtClean="0"/>
              <a:t>10/14/2023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3F986-907D-40C4-94FA-FE7B6987AF7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68830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30877-43F5-47FE-906B-DF4290A70A6A}" type="datetime1">
              <a:rPr lang="LID4096" smtClean="0"/>
              <a:t>10/14/2023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3F986-907D-40C4-94FA-FE7B6987AF7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86471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01" y="1884671"/>
            <a:ext cx="4595098" cy="3144614"/>
          </a:xfrm>
        </p:spPr>
        <p:txBody>
          <a:bodyPr anchor="b"/>
          <a:lstStyle>
            <a:lvl1pPr>
              <a:defRPr sz="3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3501" y="5059035"/>
            <a:ext cx="4595098" cy="1653678"/>
          </a:xfrm>
        </p:spPr>
        <p:txBody>
          <a:bodyPr/>
          <a:lstStyle>
            <a:lvl1pPr marL="0" indent="0">
              <a:buNone/>
              <a:defRPr sz="1398">
                <a:solidFill>
                  <a:schemeClr val="tx1"/>
                </a:solidFill>
              </a:defRPr>
            </a:lvl1pPr>
            <a:lvl2pPr marL="266365" indent="0">
              <a:buNone/>
              <a:defRPr sz="1165">
                <a:solidFill>
                  <a:schemeClr val="tx1">
                    <a:tint val="75000"/>
                  </a:schemeClr>
                </a:solidFill>
              </a:defRPr>
            </a:lvl2pPr>
            <a:lvl3pPr marL="532729" indent="0">
              <a:buNone/>
              <a:defRPr sz="1049">
                <a:solidFill>
                  <a:schemeClr val="tx1">
                    <a:tint val="75000"/>
                  </a:schemeClr>
                </a:solidFill>
              </a:defRPr>
            </a:lvl3pPr>
            <a:lvl4pPr marL="799094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4pPr>
            <a:lvl5pPr marL="1065459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5pPr>
            <a:lvl6pPr marL="1331824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6pPr>
            <a:lvl7pPr marL="1598188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7pPr>
            <a:lvl8pPr marL="1864553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8pPr>
            <a:lvl9pPr marL="2130918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1A99E-A674-4B2A-A4E7-04B570572AE7}" type="datetime1">
              <a:rPr lang="LID4096" smtClean="0"/>
              <a:t>10/14/2023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3F986-907D-40C4-94FA-FE7B6987AF7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63788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6276" y="2012414"/>
            <a:ext cx="2264251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97123" y="2012414"/>
            <a:ext cx="2264251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15E40-0E29-4261-A5FA-60B875CADAFB}" type="datetime1">
              <a:rPr lang="LID4096" smtClean="0"/>
              <a:t>10/14/2023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3F986-907D-40C4-94FA-FE7B6987AF7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76387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402484"/>
            <a:ext cx="4595098" cy="1461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971" y="1853171"/>
            <a:ext cx="2253845" cy="908210"/>
          </a:xfrm>
        </p:spPr>
        <p:txBody>
          <a:bodyPr anchor="b"/>
          <a:lstStyle>
            <a:lvl1pPr marL="0" indent="0">
              <a:buNone/>
              <a:defRPr sz="1398" b="1"/>
            </a:lvl1pPr>
            <a:lvl2pPr marL="266365" indent="0">
              <a:buNone/>
              <a:defRPr sz="1165" b="1"/>
            </a:lvl2pPr>
            <a:lvl3pPr marL="532729" indent="0">
              <a:buNone/>
              <a:defRPr sz="1049" b="1"/>
            </a:lvl3pPr>
            <a:lvl4pPr marL="799094" indent="0">
              <a:buNone/>
              <a:defRPr sz="932" b="1"/>
            </a:lvl4pPr>
            <a:lvl5pPr marL="1065459" indent="0">
              <a:buNone/>
              <a:defRPr sz="932" b="1"/>
            </a:lvl5pPr>
            <a:lvl6pPr marL="1331824" indent="0">
              <a:buNone/>
              <a:defRPr sz="932" b="1"/>
            </a:lvl6pPr>
            <a:lvl7pPr marL="1598188" indent="0">
              <a:buNone/>
              <a:defRPr sz="932" b="1"/>
            </a:lvl7pPr>
            <a:lvl8pPr marL="1864553" indent="0">
              <a:buNone/>
              <a:defRPr sz="932" b="1"/>
            </a:lvl8pPr>
            <a:lvl9pPr marL="2130918" indent="0">
              <a:buNone/>
              <a:defRPr sz="93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6971" y="2761381"/>
            <a:ext cx="2253845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97123" y="1853171"/>
            <a:ext cx="2264945" cy="908210"/>
          </a:xfrm>
        </p:spPr>
        <p:txBody>
          <a:bodyPr anchor="b"/>
          <a:lstStyle>
            <a:lvl1pPr marL="0" indent="0">
              <a:buNone/>
              <a:defRPr sz="1398" b="1"/>
            </a:lvl1pPr>
            <a:lvl2pPr marL="266365" indent="0">
              <a:buNone/>
              <a:defRPr sz="1165" b="1"/>
            </a:lvl2pPr>
            <a:lvl3pPr marL="532729" indent="0">
              <a:buNone/>
              <a:defRPr sz="1049" b="1"/>
            </a:lvl3pPr>
            <a:lvl4pPr marL="799094" indent="0">
              <a:buNone/>
              <a:defRPr sz="932" b="1"/>
            </a:lvl4pPr>
            <a:lvl5pPr marL="1065459" indent="0">
              <a:buNone/>
              <a:defRPr sz="932" b="1"/>
            </a:lvl5pPr>
            <a:lvl6pPr marL="1331824" indent="0">
              <a:buNone/>
              <a:defRPr sz="932" b="1"/>
            </a:lvl6pPr>
            <a:lvl7pPr marL="1598188" indent="0">
              <a:buNone/>
              <a:defRPr sz="932" b="1"/>
            </a:lvl7pPr>
            <a:lvl8pPr marL="1864553" indent="0">
              <a:buNone/>
              <a:defRPr sz="932" b="1"/>
            </a:lvl8pPr>
            <a:lvl9pPr marL="2130918" indent="0">
              <a:buNone/>
              <a:defRPr sz="93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97123" y="2761381"/>
            <a:ext cx="2264945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EF4E-9F43-4CA8-98AD-708DFAB1CD14}" type="datetime1">
              <a:rPr lang="LID4096" smtClean="0"/>
              <a:t>10/14/2023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3F986-907D-40C4-94FA-FE7B6987AF7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8215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0A16-D95F-4D64-9AB2-1A7A19CC6EB0}" type="datetime1">
              <a:rPr lang="LID4096" smtClean="0"/>
              <a:t>10/14/2023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3F986-907D-40C4-94FA-FE7B6987AF7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2921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DC949-600A-40EF-A390-4681011BDB69}" type="datetime1">
              <a:rPr lang="LID4096" smtClean="0"/>
              <a:t>10/14/2023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3F986-907D-40C4-94FA-FE7B6987AF7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06112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503978"/>
            <a:ext cx="1718306" cy="1763924"/>
          </a:xfrm>
        </p:spPr>
        <p:txBody>
          <a:bodyPr anchor="b"/>
          <a:lstStyle>
            <a:lvl1pPr>
              <a:defRPr sz="18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4945" y="1088455"/>
            <a:ext cx="2697123" cy="5372269"/>
          </a:xfrm>
        </p:spPr>
        <p:txBody>
          <a:bodyPr/>
          <a:lstStyle>
            <a:lvl1pPr>
              <a:defRPr sz="1864"/>
            </a:lvl1pPr>
            <a:lvl2pPr>
              <a:defRPr sz="1631"/>
            </a:lvl2pPr>
            <a:lvl3pPr>
              <a:defRPr sz="1398"/>
            </a:lvl3pPr>
            <a:lvl4pPr>
              <a:defRPr sz="1165"/>
            </a:lvl4pPr>
            <a:lvl5pPr>
              <a:defRPr sz="1165"/>
            </a:lvl5pPr>
            <a:lvl6pPr>
              <a:defRPr sz="1165"/>
            </a:lvl6pPr>
            <a:lvl7pPr>
              <a:defRPr sz="1165"/>
            </a:lvl7pPr>
            <a:lvl8pPr>
              <a:defRPr sz="1165"/>
            </a:lvl8pPr>
            <a:lvl9pPr>
              <a:defRPr sz="116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6970" y="2267902"/>
            <a:ext cx="1718306" cy="4201570"/>
          </a:xfrm>
        </p:spPr>
        <p:txBody>
          <a:bodyPr/>
          <a:lstStyle>
            <a:lvl1pPr marL="0" indent="0">
              <a:buNone/>
              <a:defRPr sz="932"/>
            </a:lvl1pPr>
            <a:lvl2pPr marL="266365" indent="0">
              <a:buNone/>
              <a:defRPr sz="816"/>
            </a:lvl2pPr>
            <a:lvl3pPr marL="532729" indent="0">
              <a:buNone/>
              <a:defRPr sz="699"/>
            </a:lvl3pPr>
            <a:lvl4pPr marL="799094" indent="0">
              <a:buNone/>
              <a:defRPr sz="583"/>
            </a:lvl4pPr>
            <a:lvl5pPr marL="1065459" indent="0">
              <a:buNone/>
              <a:defRPr sz="583"/>
            </a:lvl5pPr>
            <a:lvl6pPr marL="1331824" indent="0">
              <a:buNone/>
              <a:defRPr sz="583"/>
            </a:lvl6pPr>
            <a:lvl7pPr marL="1598188" indent="0">
              <a:buNone/>
              <a:defRPr sz="583"/>
            </a:lvl7pPr>
            <a:lvl8pPr marL="1864553" indent="0">
              <a:buNone/>
              <a:defRPr sz="583"/>
            </a:lvl8pPr>
            <a:lvl9pPr marL="2130918" indent="0">
              <a:buNone/>
              <a:defRPr sz="58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C83BA-FDDD-49AE-A49D-C609C91D6B10}" type="datetime1">
              <a:rPr lang="LID4096" smtClean="0"/>
              <a:t>10/14/2023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3F986-907D-40C4-94FA-FE7B6987AF7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03506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503978"/>
            <a:ext cx="1718306" cy="1763924"/>
          </a:xfrm>
        </p:spPr>
        <p:txBody>
          <a:bodyPr anchor="b"/>
          <a:lstStyle>
            <a:lvl1pPr>
              <a:defRPr sz="18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64945" y="1088455"/>
            <a:ext cx="2697123" cy="5372269"/>
          </a:xfrm>
        </p:spPr>
        <p:txBody>
          <a:bodyPr anchor="t"/>
          <a:lstStyle>
            <a:lvl1pPr marL="0" indent="0">
              <a:buNone/>
              <a:defRPr sz="1864"/>
            </a:lvl1pPr>
            <a:lvl2pPr marL="266365" indent="0">
              <a:buNone/>
              <a:defRPr sz="1631"/>
            </a:lvl2pPr>
            <a:lvl3pPr marL="532729" indent="0">
              <a:buNone/>
              <a:defRPr sz="1398"/>
            </a:lvl3pPr>
            <a:lvl4pPr marL="799094" indent="0">
              <a:buNone/>
              <a:defRPr sz="1165"/>
            </a:lvl4pPr>
            <a:lvl5pPr marL="1065459" indent="0">
              <a:buNone/>
              <a:defRPr sz="1165"/>
            </a:lvl5pPr>
            <a:lvl6pPr marL="1331824" indent="0">
              <a:buNone/>
              <a:defRPr sz="1165"/>
            </a:lvl6pPr>
            <a:lvl7pPr marL="1598188" indent="0">
              <a:buNone/>
              <a:defRPr sz="1165"/>
            </a:lvl7pPr>
            <a:lvl8pPr marL="1864553" indent="0">
              <a:buNone/>
              <a:defRPr sz="1165"/>
            </a:lvl8pPr>
            <a:lvl9pPr marL="2130918" indent="0">
              <a:buNone/>
              <a:defRPr sz="116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6970" y="2267902"/>
            <a:ext cx="1718306" cy="4201570"/>
          </a:xfrm>
        </p:spPr>
        <p:txBody>
          <a:bodyPr/>
          <a:lstStyle>
            <a:lvl1pPr marL="0" indent="0">
              <a:buNone/>
              <a:defRPr sz="932"/>
            </a:lvl1pPr>
            <a:lvl2pPr marL="266365" indent="0">
              <a:buNone/>
              <a:defRPr sz="816"/>
            </a:lvl2pPr>
            <a:lvl3pPr marL="532729" indent="0">
              <a:buNone/>
              <a:defRPr sz="699"/>
            </a:lvl3pPr>
            <a:lvl4pPr marL="799094" indent="0">
              <a:buNone/>
              <a:defRPr sz="583"/>
            </a:lvl4pPr>
            <a:lvl5pPr marL="1065459" indent="0">
              <a:buNone/>
              <a:defRPr sz="583"/>
            </a:lvl5pPr>
            <a:lvl6pPr marL="1331824" indent="0">
              <a:buNone/>
              <a:defRPr sz="583"/>
            </a:lvl6pPr>
            <a:lvl7pPr marL="1598188" indent="0">
              <a:buNone/>
              <a:defRPr sz="583"/>
            </a:lvl7pPr>
            <a:lvl8pPr marL="1864553" indent="0">
              <a:buNone/>
              <a:defRPr sz="583"/>
            </a:lvl8pPr>
            <a:lvl9pPr marL="2130918" indent="0">
              <a:buNone/>
              <a:defRPr sz="58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D5E40-3069-4BC2-A54E-DB8DD751DAF3}" type="datetime1">
              <a:rPr lang="LID4096" smtClean="0"/>
              <a:t>10/14/2023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3F986-907D-40C4-94FA-FE7B6987AF7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42004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6276" y="402484"/>
            <a:ext cx="4595098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276" y="2012414"/>
            <a:ext cx="4595098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6276" y="7006700"/>
            <a:ext cx="119872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76149-B6FA-40A9-9317-B9F88C7A72C1}" type="datetime1">
              <a:rPr lang="LID4096" smtClean="0"/>
              <a:t>10/14/2023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4784" y="7006700"/>
            <a:ext cx="1798082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62653" y="7006700"/>
            <a:ext cx="119872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3F986-907D-40C4-94FA-FE7B6987AF7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50052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532729" rtl="0" eaLnBrk="1" latinLnBrk="0" hangingPunct="1">
        <a:lnSpc>
          <a:spcPct val="90000"/>
        </a:lnSpc>
        <a:spcBef>
          <a:spcPct val="0"/>
        </a:spcBef>
        <a:buNone/>
        <a:defRPr sz="25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3182" indent="-133182" algn="l" defTabSz="532729" rtl="0" eaLnBrk="1" latinLnBrk="0" hangingPunct="1">
        <a:lnSpc>
          <a:spcPct val="90000"/>
        </a:lnSpc>
        <a:spcBef>
          <a:spcPts val="583"/>
        </a:spcBef>
        <a:buFont typeface="Arial" panose="020B0604020202020204" pitchFamily="34" charset="0"/>
        <a:buChar char="•"/>
        <a:defRPr sz="1631" kern="1200">
          <a:solidFill>
            <a:schemeClr val="tx1"/>
          </a:solidFill>
          <a:latin typeface="+mn-lt"/>
          <a:ea typeface="+mn-ea"/>
          <a:cs typeface="+mn-cs"/>
        </a:defRPr>
      </a:lvl1pPr>
      <a:lvl2pPr marL="399547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2pPr>
      <a:lvl3pPr marL="665912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165" kern="1200">
          <a:solidFill>
            <a:schemeClr val="tx1"/>
          </a:solidFill>
          <a:latin typeface="+mn-lt"/>
          <a:ea typeface="+mn-ea"/>
          <a:cs typeface="+mn-cs"/>
        </a:defRPr>
      </a:lvl3pPr>
      <a:lvl4pPr marL="932277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4pPr>
      <a:lvl5pPr marL="1198641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5pPr>
      <a:lvl6pPr marL="1465006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6pPr>
      <a:lvl7pPr marL="1731371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7pPr>
      <a:lvl8pPr marL="1997735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8pPr>
      <a:lvl9pPr marL="2264100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1pPr>
      <a:lvl2pPr marL="266365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2pPr>
      <a:lvl3pPr marL="532729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3pPr>
      <a:lvl4pPr marL="799094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4pPr>
      <a:lvl5pPr marL="1065459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5pPr>
      <a:lvl6pPr marL="1331824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6pPr>
      <a:lvl7pPr marL="1598188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7pPr>
      <a:lvl8pPr marL="1864553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8pPr>
      <a:lvl9pPr marL="2130918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ross on a hill with the sun shining through the clouds&#10;&#10;Description automatically generated">
            <a:extLst>
              <a:ext uri="{FF2B5EF4-FFF2-40B4-BE49-F238E27FC236}">
                <a16:creationId xmlns:a16="http://schemas.microsoft.com/office/drawing/2014/main" id="{391B5A58-423F-467A-BFC9-7E2C5D07035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12155" y="12332"/>
            <a:ext cx="11351958" cy="75350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580F59-F216-4C87-AF68-6BFF0754F20F}"/>
              </a:ext>
            </a:extLst>
          </p:cNvPr>
          <p:cNvSpPr txBox="1"/>
          <p:nvPr/>
        </p:nvSpPr>
        <p:spPr>
          <a:xfrm>
            <a:off x="55553" y="12332"/>
            <a:ext cx="5216546" cy="219944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/>
          <a:p>
            <a:endParaRPr lang="de-DE" sz="4564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de-DE" sz="4564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 Freie Christ</a:t>
            </a:r>
          </a:p>
          <a:p>
            <a:pPr algn="ctr"/>
            <a:endParaRPr lang="de-DE" sz="4564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803625-3D94-418D-91D5-30A0B3E586A4}"/>
              </a:ext>
            </a:extLst>
          </p:cNvPr>
          <p:cNvSpPr txBox="1"/>
          <p:nvPr/>
        </p:nvSpPr>
        <p:spPr>
          <a:xfrm>
            <a:off x="55551" y="2189561"/>
            <a:ext cx="5216546" cy="79470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de-DE" sz="2282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von</a:t>
            </a:r>
          </a:p>
          <a:p>
            <a:pPr algn="ctr"/>
            <a:r>
              <a:rPr lang="de-DE" sz="2282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Robert Lang-Kirchhöfer</a:t>
            </a:r>
            <a:endParaRPr lang="LID4096" sz="2282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123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ross on a hill with the sun shining through the clouds&#10;&#10;Description automatically generated">
            <a:extLst>
              <a:ext uri="{FF2B5EF4-FFF2-40B4-BE49-F238E27FC236}">
                <a16:creationId xmlns:a16="http://schemas.microsoft.com/office/drawing/2014/main" id="{391B5A58-423F-467A-BFC9-7E2C5D07035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12154" y="12332"/>
            <a:ext cx="11351958" cy="75350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580F59-F216-4C87-AF68-6BFF0754F20F}"/>
              </a:ext>
            </a:extLst>
          </p:cNvPr>
          <p:cNvSpPr txBox="1"/>
          <p:nvPr/>
        </p:nvSpPr>
        <p:spPr>
          <a:xfrm>
            <a:off x="55553" y="12332"/>
            <a:ext cx="5216546" cy="219944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/>
          <a:p>
            <a:endParaRPr lang="de-DE" sz="4564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de-DE" sz="4564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Free Christian</a:t>
            </a:r>
          </a:p>
          <a:p>
            <a:pPr algn="ctr"/>
            <a:endParaRPr lang="de-DE" sz="4564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803625-3D94-418D-91D5-30A0B3E586A4}"/>
              </a:ext>
            </a:extLst>
          </p:cNvPr>
          <p:cNvSpPr txBox="1"/>
          <p:nvPr/>
        </p:nvSpPr>
        <p:spPr>
          <a:xfrm>
            <a:off x="55552" y="2189561"/>
            <a:ext cx="5216546" cy="79470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de-DE" sz="2282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pPr algn="ctr"/>
            <a:r>
              <a:rPr lang="de-DE" sz="2282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Robert Lang-Kirchhöfer</a:t>
            </a:r>
            <a:endParaRPr lang="LID4096" sz="2282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559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</Words>
  <Application>Microsoft Office PowerPoint</Application>
  <PresentationFormat>Custom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L.-K.</dc:creator>
  <cp:lastModifiedBy>Robert L.-K.</cp:lastModifiedBy>
  <cp:revision>9</cp:revision>
  <cp:lastPrinted>2023-10-07T20:05:18Z</cp:lastPrinted>
  <dcterms:created xsi:type="dcterms:W3CDTF">2023-10-07T19:35:27Z</dcterms:created>
  <dcterms:modified xsi:type="dcterms:W3CDTF">2023-10-14T01:25:16Z</dcterms:modified>
</cp:coreProperties>
</file>