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3CEAFEF-D834-49EB-A77B-83345F8511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F1788A5-C0DC-4854-9DA1-5799AAFF4F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BE138-59DE-4CCE-BC05-C8289F820A4F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AE3DD13-D879-441F-AE1C-6AD1662438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49FEA87-2B0D-4F9A-834F-E75A989411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C7F-E669-4886-B0A7-2EB3B0147E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53345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5DFAA-8151-43F1-8218-1A676C54611E}" type="datetimeFigureOut">
              <a:rPr lang="hu-HU" noProof="0" smtClean="0"/>
              <a:t>2025. 03. 28.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24CA7-A258-4620-B482-398C3E6E42F7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644163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dirty="0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B1095E-0207-45C6-91A7-AA5C0ECAF77D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9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CFC7-DFD9-4A70-AE92-50385801C1DB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F943764-A5EE-4C69-9C74-87A2F85F0CB0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E1A8F9-3D3D-4792-AC4D-78355299A20D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286372C-2F48-413B-AB87-E0AE7CDBEFBC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10CA00-3C78-4E80-BDC4-943FCC4AA20A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B5506-EDF0-4C3A-B830-BBF3F054EE2B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36568C-8A71-4DEA-B6D3-725EA2FE6A31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7" name="Téglalap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Cím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hu-HU" dirty="0"/>
              <a:t>Mintacím stílusának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F22219-BD99-403B-B9A4-C6480A94D55D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hu-HU" smtClean="0"/>
              <a:t>Mintaszöveg szerkesztése</a:t>
            </a:r>
          </a:p>
          <a:p>
            <a:pPr lvl="1" rtl="0"/>
            <a:r>
              <a:rPr lang="hu-HU" smtClean="0"/>
              <a:t>Második szint</a:t>
            </a:r>
          </a:p>
          <a:p>
            <a:pPr lvl="2" rtl="0"/>
            <a:r>
              <a:rPr lang="hu-HU" smtClean="0"/>
              <a:t>Harmadik szint</a:t>
            </a:r>
          </a:p>
          <a:p>
            <a:pPr lvl="3" rtl="0"/>
            <a:r>
              <a:rPr lang="hu-HU" smtClean="0"/>
              <a:t>Negyedik szint</a:t>
            </a:r>
          </a:p>
          <a:p>
            <a:pPr lvl="4" rtl="0"/>
            <a:r>
              <a:rPr lang="hu-HU" smtClean="0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B473D03-A039-40EB-A341-F1ED0C939856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dirty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7667C1-242F-4547-A9A6-B56F8576423E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7277D6DF-4495-474C-81A8-48F6F365AB90}" type="datetime1">
              <a:rPr lang="hu-HU" smtClean="0"/>
              <a:t>2025. 03. 28.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0" name="Téglalap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Téglalap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7" name="6. kép" descr="Digitális kapcsolatok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Csoport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Téglalap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Téglalap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0" y="4871258"/>
            <a:ext cx="10993549" cy="895244"/>
          </a:xfrm>
        </p:spPr>
        <p:txBody>
          <a:bodyPr rtlCol="0">
            <a:noAutofit/>
          </a:bodyPr>
          <a:lstStyle/>
          <a:p>
            <a:r>
              <a:rPr lang="hu-HU" sz="4400" dirty="0">
                <a:solidFill>
                  <a:schemeClr val="bg1"/>
                </a:solidFill>
              </a:rPr>
              <a:t>FATAL LOVE TÁRSKERESŐ ALKALMAZÁS - PREZENTÁCIÓ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534" y="588620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hu-HU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FEJLESZTÉSI FOLYAMAT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114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projekt során egyszerűen és hatékonyan dolgoztunk együtt. A kódot a </a:t>
            </a:r>
            <a:r>
              <a:rPr lang="hu-HU" dirty="0" err="1"/>
              <a:t>GitHub-on</a:t>
            </a:r>
            <a:r>
              <a:rPr lang="hu-HU" dirty="0"/>
              <a:t> osztottuk meg, és a Facebook Messenger-en beszéltünk egymással</a:t>
            </a:r>
            <a:r>
              <a:rPr lang="hu-HU" dirty="0" smtClean="0"/>
              <a:t>.  </a:t>
            </a:r>
            <a:r>
              <a:rPr lang="hu-HU" dirty="0"/>
              <a:t>A </a:t>
            </a:r>
            <a:r>
              <a:rPr lang="hu-HU" dirty="0" err="1"/>
              <a:t>GitHub-on</a:t>
            </a:r>
            <a:r>
              <a:rPr lang="hu-HU" dirty="0"/>
              <a:t> mindenki látta, mit változtatott a másik, és így tudtuk egymás munkáját követni. A visszajelzések segítettek abban, hogy minden jól működjön</a:t>
            </a:r>
            <a:r>
              <a:rPr lang="hu-HU" dirty="0" smtClean="0"/>
              <a:t>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Hogyan dolgoztunk: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GitHub-on</a:t>
            </a:r>
            <a:r>
              <a:rPr lang="hu-HU" dirty="0"/>
              <a:t> osztottuk meg a kódot és </a:t>
            </a:r>
            <a:r>
              <a:rPr lang="hu-HU" dirty="0" err="1"/>
              <a:t>verzióztuk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- Messenger-en beszéltünk egymással és osztottuk meg a gondolatainkat</a:t>
            </a:r>
          </a:p>
          <a:p>
            <a:pPr marL="0" indent="0">
              <a:buNone/>
            </a:pPr>
            <a:r>
              <a:rPr lang="hu-HU" dirty="0"/>
              <a:t>   - Egymás kódját átnéztük és javítottuk</a:t>
            </a:r>
          </a:p>
          <a:p>
            <a:pPr marL="0" indent="0">
              <a:buNone/>
            </a:pPr>
            <a:r>
              <a:rPr lang="hu-HU" dirty="0"/>
              <a:t>   - Teszteltük az új funkciókat, hogy minden jól működjön</a:t>
            </a:r>
          </a:p>
          <a:p>
            <a:pPr marL="0" indent="0">
              <a:buNone/>
            </a:pPr>
            <a:r>
              <a:rPr lang="hu-HU" dirty="0" smtClean="0"/>
              <a:t>    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Hogyan működtünk együtt:</a:t>
            </a:r>
          </a:p>
          <a:p>
            <a:pPr marL="0" indent="0">
              <a:buNone/>
            </a:pPr>
            <a:r>
              <a:rPr lang="hu-HU" dirty="0"/>
              <a:t>   - Messenger-en beszéltünk, ha valami nem volt világos</a:t>
            </a:r>
          </a:p>
          <a:p>
            <a:pPr marL="0" indent="0">
              <a:buNone/>
            </a:pPr>
            <a:r>
              <a:rPr lang="hu-HU" dirty="0"/>
              <a:t>   - Megosztottuk egymással a feladatokat</a:t>
            </a:r>
          </a:p>
          <a:p>
            <a:pPr marL="0" indent="0">
              <a:buNone/>
            </a:pPr>
            <a:r>
              <a:rPr lang="hu-HU" dirty="0"/>
              <a:t>   - A </a:t>
            </a:r>
            <a:r>
              <a:rPr lang="hu-HU" dirty="0" err="1"/>
              <a:t>GitHub-on</a:t>
            </a:r>
            <a:r>
              <a:rPr lang="hu-HU" dirty="0"/>
              <a:t> mindenki látta a változtatásokat</a:t>
            </a:r>
          </a:p>
          <a:p>
            <a:pPr marL="0" indent="0">
              <a:buNone/>
            </a:pPr>
            <a:r>
              <a:rPr lang="hu-HU" dirty="0"/>
              <a:t>   - Visszajelzést adtunk egymásnak a fejlesztésről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0986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TESZTELÉS ÉS MINŐSÉGBIZTOSÍTÁS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33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A program működésének ellenőrzése során többféle módon is teszteltük az alkalmazást. A cél az volt, hogy minden funkció megfelelően működjön.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Hogyan teszteltük:</a:t>
            </a:r>
          </a:p>
          <a:p>
            <a:pPr marL="0" indent="0">
              <a:buNone/>
            </a:pPr>
            <a:r>
              <a:rPr lang="hu-HU" dirty="0"/>
              <a:t>    - Kipróbáltuk az új funkciókat, amikor elkészültek</a:t>
            </a:r>
          </a:p>
          <a:p>
            <a:pPr marL="0" indent="0">
              <a:buNone/>
            </a:pPr>
            <a:r>
              <a:rPr lang="hu-HU" dirty="0"/>
              <a:t>    - Ellenőriztük, hogy minden gomb és menü megfelelően működik-e</a:t>
            </a:r>
          </a:p>
          <a:p>
            <a:pPr marL="0" indent="0">
              <a:buNone/>
            </a:pPr>
            <a:r>
              <a:rPr lang="hu-HU" dirty="0"/>
              <a:t>    - Teszteltük a regisztrációt és bejelentkezést</a:t>
            </a:r>
          </a:p>
          <a:p>
            <a:pPr marL="0" indent="0">
              <a:buNone/>
            </a:pPr>
            <a:r>
              <a:rPr lang="hu-HU" dirty="0"/>
              <a:t>    - Ellenőriztük a chat funkció működését</a:t>
            </a:r>
          </a:p>
          <a:p>
            <a:pPr marL="0" indent="0">
              <a:buNone/>
            </a:pPr>
            <a:r>
              <a:rPr lang="hu-HU" dirty="0"/>
              <a:t>    - Kipróbáltuk a párosítási rendszert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A tesztelés során figyeltünk arra, hogy:</a:t>
            </a:r>
          </a:p>
          <a:p>
            <a:pPr marL="0" indent="0">
              <a:buNone/>
            </a:pPr>
            <a:r>
              <a:rPr lang="hu-HU" dirty="0"/>
              <a:t>    - A felhasználói felület könnyen kezelhető legyen</a:t>
            </a:r>
          </a:p>
          <a:p>
            <a:pPr marL="0" indent="0">
              <a:buNone/>
            </a:pPr>
            <a:r>
              <a:rPr lang="hu-HU" dirty="0"/>
              <a:t>    - A funkciók megbízhatóan működjenek</a:t>
            </a:r>
          </a:p>
          <a:p>
            <a:pPr marL="0" indent="0">
              <a:buNone/>
            </a:pPr>
            <a:r>
              <a:rPr lang="hu-HU" dirty="0"/>
              <a:t>    - Ne legyenek hibák vagy fagyások</a:t>
            </a:r>
          </a:p>
          <a:p>
            <a:pPr marL="0" indent="0">
              <a:buNone/>
            </a:pPr>
            <a:r>
              <a:rPr lang="hu-HU" dirty="0"/>
              <a:t>    - Minden gomb és menü a várt módon </a:t>
            </a:r>
            <a:r>
              <a:rPr lang="hu-HU" dirty="0" smtClean="0"/>
              <a:t>működjön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6860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JÖVŐBELI FEJLESZTÉSEK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folyamatos fejlődésben van, számos izgalmas új funkcióval. A jövőbeli tervek a felhasználói visszajelzések és a piaci trendek alapján készültek.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Tervezett új funkciók:</a:t>
            </a:r>
          </a:p>
          <a:p>
            <a:pPr marL="0" indent="0">
              <a:buNone/>
            </a:pPr>
            <a:r>
              <a:rPr lang="hu-HU" dirty="0"/>
              <a:t>    - Helyzet alapú párosítás: Közelben lévő partnerek</a:t>
            </a:r>
          </a:p>
          <a:p>
            <a:pPr marL="0" indent="0">
              <a:buNone/>
            </a:pPr>
            <a:r>
              <a:rPr lang="hu-HU" dirty="0"/>
              <a:t>    - Videó chat funkció: Személyesebb kommunikáció</a:t>
            </a:r>
          </a:p>
          <a:p>
            <a:pPr marL="0" indent="0">
              <a:buNone/>
            </a:pPr>
            <a:r>
              <a:rPr lang="hu-HU" dirty="0"/>
              <a:t>    - Bővített </a:t>
            </a:r>
            <a:r>
              <a:rPr lang="hu-HU" dirty="0" smtClean="0"/>
              <a:t>profilbeállítások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 Technikai fejlesztések:</a:t>
            </a:r>
          </a:p>
          <a:p>
            <a:pPr marL="0" indent="0">
              <a:buNone/>
            </a:pPr>
            <a:r>
              <a:rPr lang="hu-HU" dirty="0"/>
              <a:t>    - Teljesítmény optimalizálás</a:t>
            </a:r>
          </a:p>
          <a:p>
            <a:pPr marL="0" indent="0">
              <a:buNone/>
            </a:pPr>
            <a:r>
              <a:rPr lang="hu-HU" dirty="0"/>
              <a:t>    - Skálázhatóság növelése</a:t>
            </a:r>
          </a:p>
          <a:p>
            <a:pPr marL="0" indent="0">
              <a:buNone/>
            </a:pPr>
            <a:r>
              <a:rPr lang="hu-HU" dirty="0"/>
              <a:t>    - Felhasználói visszajelzések alapján módosítások</a:t>
            </a:r>
          </a:p>
        </p:txBody>
      </p:sp>
    </p:spTree>
    <p:extLst>
      <p:ext uri="{BB962C8B-B14F-4D97-AF65-F5344CB8AC3E}">
        <p14:creationId xmlns:p14="http://schemas.microsoft.com/office/powerpoint/2010/main" val="427211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SUMMARY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4690" y="1889550"/>
            <a:ext cx="11029615" cy="4852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Today we presented Fatal Love, a modern dating application developed by our three-person team. Our project combines cutting-edge technologies with user-friendly design to create a secure and engaging dating platform. The application represents a significant step forward in online dating technology.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Key Features:</a:t>
            </a:r>
          </a:p>
          <a:p>
            <a:pPr marL="0" indent="0">
              <a:buNone/>
            </a:pPr>
            <a:r>
              <a:rPr lang="en-US" dirty="0"/>
              <a:t>    - Modern swipe-based matching system</a:t>
            </a:r>
          </a:p>
          <a:p>
            <a:pPr marL="0" indent="0">
              <a:buNone/>
            </a:pPr>
            <a:r>
              <a:rPr lang="en-US" dirty="0"/>
              <a:t>    - Real-time chat functionality</a:t>
            </a:r>
          </a:p>
          <a:p>
            <a:pPr marL="0" indent="0">
              <a:buNone/>
            </a:pPr>
            <a:r>
              <a:rPr lang="en-US" dirty="0"/>
              <a:t>    - Secure user authentication</a:t>
            </a:r>
          </a:p>
          <a:p>
            <a:pPr marL="0" indent="0">
              <a:buNone/>
            </a:pPr>
            <a:r>
              <a:rPr lang="en-US" dirty="0"/>
              <a:t>    - Responsive design for all devices</a:t>
            </a:r>
          </a:p>
          <a:p>
            <a:pPr marL="0" indent="0">
              <a:buNone/>
            </a:pPr>
            <a:r>
              <a:rPr lang="en-US" dirty="0"/>
              <a:t>    - Profile management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Technical Implementation:</a:t>
            </a:r>
          </a:p>
          <a:p>
            <a:pPr marL="0" indent="0">
              <a:buNone/>
            </a:pPr>
            <a:r>
              <a:rPr lang="en-US" dirty="0"/>
              <a:t>    - Backend: Django REST Framework with JWT authentication</a:t>
            </a:r>
          </a:p>
          <a:p>
            <a:pPr marL="0" indent="0">
              <a:buNone/>
            </a:pPr>
            <a:r>
              <a:rPr lang="en-US" dirty="0"/>
              <a:t>    - Frontend: React with Tailwind CSS</a:t>
            </a:r>
          </a:p>
          <a:p>
            <a:pPr marL="0" indent="0">
              <a:buNone/>
            </a:pPr>
            <a:r>
              <a:rPr lang="en-US" dirty="0"/>
              <a:t>    - Real-time communication: </a:t>
            </a:r>
            <a:r>
              <a:rPr lang="en-US" dirty="0" err="1"/>
              <a:t>WebSocket</a:t>
            </a:r>
            <a:r>
              <a:rPr lang="en-US" dirty="0"/>
              <a:t> technology</a:t>
            </a:r>
          </a:p>
          <a:p>
            <a:pPr marL="0" indent="0">
              <a:buNone/>
            </a:pPr>
            <a:r>
              <a:rPr lang="en-US" dirty="0"/>
              <a:t>    - Database: SQLite with Django ORM</a:t>
            </a:r>
          </a:p>
          <a:p>
            <a:pPr marL="0" indent="0">
              <a:buNone/>
            </a:pPr>
            <a:r>
              <a:rPr lang="en-US" dirty="0"/>
              <a:t>    - Security: Multi-layer protection system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zövegdoboz 4"/>
          <p:cNvSpPr txBox="1"/>
          <p:nvPr/>
        </p:nvSpPr>
        <p:spPr>
          <a:xfrm>
            <a:off x="6217920" y="2706484"/>
            <a:ext cx="47964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 Development Process:</a:t>
            </a:r>
          </a:p>
          <a:p>
            <a:r>
              <a:rPr lang="en-US" sz="1400" dirty="0"/>
              <a:t>    - Agile methodology</a:t>
            </a:r>
          </a:p>
          <a:p>
            <a:r>
              <a:rPr lang="en-US" sz="1400" dirty="0"/>
              <a:t>    - Automated testing</a:t>
            </a:r>
          </a:p>
          <a:p>
            <a:r>
              <a:rPr lang="en-US" sz="1400" dirty="0"/>
              <a:t>    - Continuous integration</a:t>
            </a:r>
          </a:p>
          <a:p>
            <a:r>
              <a:rPr lang="en-US" sz="1400" dirty="0"/>
              <a:t>    - Code review process</a:t>
            </a:r>
          </a:p>
          <a:p>
            <a:r>
              <a:rPr lang="en-US" sz="1400" dirty="0"/>
              <a:t>    - Team collaboration</a:t>
            </a:r>
          </a:p>
          <a:p>
            <a:endParaRPr lang="en-US" sz="1400" dirty="0"/>
          </a:p>
          <a:p>
            <a:r>
              <a:rPr lang="en-US" sz="1400" dirty="0"/>
              <a:t>    Future Plans:</a:t>
            </a:r>
          </a:p>
          <a:p>
            <a:r>
              <a:rPr lang="en-US" sz="1400" dirty="0"/>
              <a:t>    - Location-based matching</a:t>
            </a:r>
          </a:p>
          <a:p>
            <a:r>
              <a:rPr lang="en-US" sz="1400" dirty="0"/>
              <a:t>    - Video chat functionality</a:t>
            </a:r>
          </a:p>
          <a:p>
            <a:r>
              <a:rPr lang="en-US" sz="1400" dirty="0"/>
              <a:t>    - Enhanced profile customization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322900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4690" y="1889550"/>
            <a:ext cx="11029615" cy="4852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Fatal Love </a:t>
            </a:r>
            <a:r>
              <a:rPr lang="en-US" dirty="0" err="1"/>
              <a:t>társkereső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sikeresen</a:t>
            </a:r>
            <a:r>
              <a:rPr lang="en-US" dirty="0"/>
              <a:t> </a:t>
            </a:r>
            <a:r>
              <a:rPr lang="en-US" dirty="0" err="1"/>
              <a:t>ötvözi</a:t>
            </a:r>
            <a:r>
              <a:rPr lang="en-US" dirty="0"/>
              <a:t> a modern </a:t>
            </a:r>
            <a:r>
              <a:rPr lang="en-US" dirty="0" err="1"/>
              <a:t>technológiákat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felhasználóbarát</a:t>
            </a:r>
            <a:r>
              <a:rPr lang="en-US" dirty="0"/>
              <a:t> </a:t>
            </a:r>
            <a:r>
              <a:rPr lang="en-US" dirty="0" err="1"/>
              <a:t>megközelítést</a:t>
            </a:r>
            <a:r>
              <a:rPr lang="en-US" dirty="0"/>
              <a:t>.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fejlesztésekre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piaci</a:t>
            </a:r>
            <a:r>
              <a:rPr lang="en-US" dirty="0"/>
              <a:t> </a:t>
            </a:r>
            <a:r>
              <a:rPr lang="en-US" dirty="0" err="1"/>
              <a:t>bevezetésre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Sikerfaktorok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Modern </a:t>
            </a:r>
            <a:r>
              <a:rPr lang="en-US" dirty="0" err="1"/>
              <a:t>technológiák</a:t>
            </a:r>
            <a:r>
              <a:rPr lang="en-US" dirty="0"/>
              <a:t> </a:t>
            </a:r>
            <a:r>
              <a:rPr lang="en-US" dirty="0" err="1"/>
              <a:t>használata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Felhasználóbarát</a:t>
            </a:r>
            <a:r>
              <a:rPr lang="en-US" dirty="0"/>
              <a:t> </a:t>
            </a:r>
            <a:r>
              <a:rPr lang="en-US" dirty="0" err="1"/>
              <a:t>felület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Biztonságos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skálázható</a:t>
            </a:r>
            <a:r>
              <a:rPr lang="en-US" dirty="0"/>
              <a:t> rendszer</a:t>
            </a:r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Hatékony</a:t>
            </a:r>
            <a:r>
              <a:rPr lang="en-US" dirty="0"/>
              <a:t> </a:t>
            </a:r>
            <a:r>
              <a:rPr lang="en-US" dirty="0" err="1"/>
              <a:t>csapatmunka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- </a:t>
            </a:r>
            <a:r>
              <a:rPr lang="en-US" dirty="0" err="1"/>
              <a:t>Folyamatos</a:t>
            </a:r>
            <a:r>
              <a:rPr lang="en-US" dirty="0"/>
              <a:t> </a:t>
            </a:r>
            <a:r>
              <a:rPr lang="en-US" dirty="0" err="1" smtClean="0"/>
              <a:t>fejlődés</a:t>
            </a:r>
            <a:endParaRPr lang="hu-HU" dirty="0" smtClean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Program Telepítéséhez </a:t>
            </a:r>
            <a:r>
              <a:rPr lang="hu-HU" smtClean="0"/>
              <a:t>és futtatásához </a:t>
            </a:r>
            <a:r>
              <a:rPr lang="hu-HU" dirty="0" smtClean="0"/>
              <a:t>megtalálható az „Útmutató.txt” fájl </a:t>
            </a:r>
            <a:r>
              <a:rPr lang="hu-HU" smtClean="0"/>
              <a:t>a mappában.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Köszönjük</a:t>
            </a:r>
            <a:r>
              <a:rPr lang="en-US" dirty="0"/>
              <a:t> a </a:t>
            </a:r>
            <a:r>
              <a:rPr lang="en-US" dirty="0" err="1"/>
              <a:t>figyelmet</a:t>
            </a:r>
            <a:r>
              <a:rPr lang="en-US" dirty="0" smtClean="0"/>
              <a:t>!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Készítette: Bodnár Nikolett, Dér Sándor,  Vasas Ágoston</a:t>
            </a:r>
            <a:r>
              <a:rPr lang="hu-H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2294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Tartalom jegyzék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739833" y="2144684"/>
            <a:ext cx="106652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1. Dia: Cím</a:t>
            </a:r>
            <a:br>
              <a:rPr lang="hu-HU" dirty="0" smtClean="0"/>
            </a:br>
            <a:r>
              <a:rPr lang="hu-HU" dirty="0" smtClean="0"/>
              <a:t>2. Dia: Tartalom Jegyzék</a:t>
            </a:r>
            <a:br>
              <a:rPr lang="hu-HU" dirty="0" smtClean="0"/>
            </a:br>
            <a:r>
              <a:rPr lang="hu-HU" dirty="0" smtClean="0"/>
              <a:t>3. Dia: </a:t>
            </a:r>
            <a:r>
              <a:rPr lang="hu-HU" dirty="0"/>
              <a:t>BEVEZETÉS ÉS PROJEKT ÁTTEKINTÉS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4. Dia: </a:t>
            </a:r>
            <a:r>
              <a:rPr lang="hu-HU" dirty="0"/>
              <a:t>TECHNIKAI MEGVALÓSÍTÁS </a:t>
            </a:r>
            <a:r>
              <a:rPr lang="hu-HU" dirty="0" smtClean="0"/>
              <a:t>– BACKEND</a:t>
            </a:r>
            <a:br>
              <a:rPr lang="hu-HU" dirty="0" smtClean="0"/>
            </a:br>
            <a:r>
              <a:rPr lang="hu-HU" dirty="0" smtClean="0"/>
              <a:t>5. Dia: TECHNIKAI </a:t>
            </a:r>
            <a:r>
              <a:rPr lang="hu-HU" dirty="0"/>
              <a:t>MEGVALÓSÍTÁS </a:t>
            </a:r>
            <a:r>
              <a:rPr lang="hu-HU" dirty="0" smtClean="0"/>
              <a:t>– FRONTEND</a:t>
            </a:r>
            <a:br>
              <a:rPr lang="hu-HU" dirty="0" smtClean="0"/>
            </a:br>
            <a:r>
              <a:rPr lang="hu-HU" dirty="0" smtClean="0"/>
              <a:t>6. Dia: FELHASZNÁLÓI </a:t>
            </a:r>
            <a:r>
              <a:rPr lang="hu-HU" dirty="0"/>
              <a:t>ÉLMÉNY - REGISZTRÁCIÓ ÉS </a:t>
            </a:r>
            <a:r>
              <a:rPr lang="hu-HU" dirty="0" smtClean="0"/>
              <a:t>PROFIL</a:t>
            </a:r>
            <a:br>
              <a:rPr lang="hu-HU" dirty="0" smtClean="0"/>
            </a:br>
            <a:r>
              <a:rPr lang="hu-HU" dirty="0" smtClean="0"/>
              <a:t>7</a:t>
            </a:r>
            <a:r>
              <a:rPr lang="hu-HU" dirty="0"/>
              <a:t> . Dia: PÁROSÍTÁSI RENDSZER</a:t>
            </a:r>
            <a:endParaRPr lang="hu-HU" dirty="0" smtClean="0"/>
          </a:p>
          <a:p>
            <a:r>
              <a:rPr lang="hu-HU" dirty="0" smtClean="0"/>
              <a:t>8</a:t>
            </a:r>
            <a:r>
              <a:rPr lang="hu-HU" dirty="0"/>
              <a:t> . Dia: CHAT FUNKCIÓ</a:t>
            </a:r>
            <a:endParaRPr lang="hu-HU" dirty="0" smtClean="0"/>
          </a:p>
          <a:p>
            <a:r>
              <a:rPr lang="hu-HU" dirty="0" smtClean="0"/>
              <a:t>9</a:t>
            </a:r>
            <a:r>
              <a:rPr lang="hu-HU" dirty="0"/>
              <a:t> . Dia: BIZTONSÁGI MEGOLDÁSOK</a:t>
            </a:r>
            <a:endParaRPr lang="hu-HU" dirty="0" smtClean="0"/>
          </a:p>
          <a:p>
            <a:r>
              <a:rPr lang="hu-HU" dirty="0" smtClean="0"/>
              <a:t>10</a:t>
            </a:r>
            <a:r>
              <a:rPr lang="hu-HU" dirty="0"/>
              <a:t> . Dia: FEJLESZTÉSI FOLYAMAT</a:t>
            </a:r>
            <a:endParaRPr lang="hu-HU" dirty="0" smtClean="0"/>
          </a:p>
          <a:p>
            <a:r>
              <a:rPr lang="hu-HU" dirty="0" smtClean="0"/>
              <a:t>11</a:t>
            </a:r>
            <a:r>
              <a:rPr lang="hu-HU" dirty="0"/>
              <a:t> . Dia: TESZTELÉS ÉS MINŐSÉGBIZTOSÍTÁS</a:t>
            </a:r>
            <a:endParaRPr lang="hu-HU" dirty="0" smtClean="0"/>
          </a:p>
          <a:p>
            <a:r>
              <a:rPr lang="hu-HU" dirty="0" smtClean="0"/>
              <a:t>12</a:t>
            </a:r>
            <a:r>
              <a:rPr lang="hu-HU" dirty="0"/>
              <a:t> . Dia: JÖVŐBELI FEJLESZTÉSEK</a:t>
            </a:r>
            <a:endParaRPr lang="hu-HU" dirty="0" smtClean="0"/>
          </a:p>
          <a:p>
            <a:r>
              <a:rPr lang="hu-HU" dirty="0" smtClean="0"/>
              <a:t>13</a:t>
            </a:r>
            <a:r>
              <a:rPr lang="hu-HU" dirty="0"/>
              <a:t> . Dia: ENGLISH SUMMARY</a:t>
            </a:r>
            <a:endParaRPr lang="hu-HU" dirty="0" smtClean="0"/>
          </a:p>
          <a:p>
            <a:r>
              <a:rPr lang="hu-HU" dirty="0" smtClean="0"/>
              <a:t>14</a:t>
            </a:r>
            <a:r>
              <a:rPr lang="hu-HU" dirty="0"/>
              <a:t> . Dia: ÖSSZEGZÉS</a:t>
            </a:r>
          </a:p>
        </p:txBody>
      </p:sp>
    </p:spTree>
    <p:extLst>
      <p:ext uri="{BB962C8B-B14F-4D97-AF65-F5344CB8AC3E}">
        <p14:creationId xmlns:p14="http://schemas.microsoft.com/office/powerpoint/2010/main" val="27461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ÉS PROJEKT ÁTTEKINTÉS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951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egy modern társkereső alkalmazás, amelyet </a:t>
            </a:r>
            <a:r>
              <a:rPr lang="hu-HU" dirty="0" err="1"/>
              <a:t>háromfős</a:t>
            </a:r>
            <a:r>
              <a:rPr lang="hu-HU" dirty="0"/>
              <a:t> csapatunkkal fejlesztettünk. Alkalmazásunk a modern társkeresés kihívásaira nyújt megoldást, ötvözve a népszerű </a:t>
            </a:r>
            <a:r>
              <a:rPr lang="hu-HU" dirty="0" err="1"/>
              <a:t>swipe</a:t>
            </a:r>
            <a:r>
              <a:rPr lang="hu-HU" dirty="0"/>
              <a:t>-alapú párosítást a részletes profilkezeléssel.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projekt célja egy olyan platform létrehozása volt, ahol a felhasználók könnyen és biztonságosan találhatnak partnert. Az alkalmazás elsősorban a fiatal felnőttek számára készült, akik értékelik a letisztult, modern felületet és a biztonságos online ismerkedési lehetőségeket.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Főbb jellemzők:</a:t>
            </a:r>
          </a:p>
          <a:p>
            <a:pPr marL="0" indent="0">
              <a:buNone/>
            </a:pPr>
            <a:r>
              <a:rPr lang="hu-HU" dirty="0"/>
              <a:t>   - Felhasználóbarát felület: Intuitív navigáció és egyszerű használat</a:t>
            </a:r>
          </a:p>
          <a:p>
            <a:pPr marL="0" indent="0">
              <a:buNone/>
            </a:pPr>
            <a:r>
              <a:rPr lang="hu-HU" dirty="0"/>
              <a:t>   - Biztonságos adatkezelés: Modern titkosítási módszerek és adatvédelem</a:t>
            </a:r>
          </a:p>
          <a:p>
            <a:pPr marL="0" indent="0">
              <a:buNone/>
            </a:pPr>
            <a:r>
              <a:rPr lang="hu-HU" dirty="0"/>
              <a:t>   - Valós idejű kommunikáció: Azonnali </a:t>
            </a:r>
            <a:r>
              <a:rPr lang="hu-HU" dirty="0" smtClean="0"/>
              <a:t>üzenetküldés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Reszponzív</a:t>
            </a:r>
            <a:r>
              <a:rPr lang="hu-HU" dirty="0"/>
              <a:t> dizájn: Minden eszközön tökéletes </a:t>
            </a:r>
            <a:r>
              <a:rPr lang="hu-HU" dirty="0" smtClean="0"/>
              <a:t>megjelenés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851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TECHNIKAI MEGVALÓSÍTÁS - BACKEND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63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backend rendszere a </a:t>
            </a:r>
            <a:r>
              <a:rPr lang="hu-HU" dirty="0" err="1"/>
              <a:t>Django</a:t>
            </a:r>
            <a:r>
              <a:rPr lang="hu-HU" dirty="0"/>
              <a:t> REST Framework-re épül, amely robusztus és skálázható alapot biztosít. A backend architektúra négy fő modellre épül: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User</a:t>
            </a:r>
            <a:r>
              <a:rPr lang="hu-HU" dirty="0"/>
              <a:t> modell: A </a:t>
            </a:r>
            <a:r>
              <a:rPr lang="hu-HU" dirty="0" err="1"/>
              <a:t>Django</a:t>
            </a:r>
            <a:r>
              <a:rPr lang="hu-HU" dirty="0"/>
              <a:t> beépített </a:t>
            </a:r>
            <a:r>
              <a:rPr lang="hu-HU" dirty="0" err="1"/>
              <a:t>auth</a:t>
            </a:r>
            <a:r>
              <a:rPr lang="hu-HU" dirty="0"/>
              <a:t> rendszerét használjuk, kiegészítve egyedi </a:t>
            </a:r>
            <a:r>
              <a:rPr lang="hu-HU" dirty="0" err="1"/>
              <a:t>mezőkkel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Profile</a:t>
            </a:r>
            <a:r>
              <a:rPr lang="hu-HU" dirty="0"/>
              <a:t> modell: A felhasználói profilok adatait tárolja</a:t>
            </a:r>
          </a:p>
          <a:p>
            <a:pPr marL="0" indent="0">
              <a:buNone/>
            </a:pPr>
            <a:r>
              <a:rPr lang="hu-HU" dirty="0"/>
              <a:t>   - Match modell: A párosításokat kezeli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Message</a:t>
            </a:r>
            <a:r>
              <a:rPr lang="hu-HU" dirty="0"/>
              <a:t> modell: Az üzenetváltást biztosítja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Biztonsági megoldások:</a:t>
            </a:r>
          </a:p>
          <a:p>
            <a:pPr marL="0" indent="0">
              <a:buNone/>
            </a:pPr>
            <a:r>
              <a:rPr lang="hu-HU" dirty="0"/>
              <a:t>   - JWT </a:t>
            </a:r>
            <a:r>
              <a:rPr lang="hu-HU" dirty="0" err="1"/>
              <a:t>autentikáció</a:t>
            </a:r>
            <a:r>
              <a:rPr lang="hu-HU" dirty="0"/>
              <a:t>: Biztonságos, állapotmentes hitelesítés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SQLite</a:t>
            </a:r>
            <a:r>
              <a:rPr lang="hu-HU" dirty="0"/>
              <a:t> adatbázis: Megbízható adattárolás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WebSocket</a:t>
            </a:r>
            <a:r>
              <a:rPr lang="hu-HU" dirty="0"/>
              <a:t> technológia: Valós idejű kommunikáció</a:t>
            </a:r>
          </a:p>
          <a:p>
            <a:pPr marL="0" indent="0">
              <a:buNone/>
            </a:pPr>
            <a:r>
              <a:rPr lang="hu-HU" dirty="0"/>
              <a:t>   - CORS védelem: Biztonságos API </a:t>
            </a:r>
            <a:r>
              <a:rPr lang="hu-HU" dirty="0" smtClean="0"/>
              <a:t>hozzáférés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3405447"/>
            <a:ext cx="3261360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TECHNIKAI MEGVALÓSÍTÁS - FRONTEND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5330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A frontend fejlesztés során a </a:t>
            </a:r>
            <a:r>
              <a:rPr lang="hu-HU" dirty="0" err="1"/>
              <a:t>React</a:t>
            </a:r>
            <a:r>
              <a:rPr lang="hu-HU" dirty="0"/>
              <a:t> 19.0.0 keretrendszert használtuk, amely lehetővé tette a modern, komponens alapú felhasználói felület kialakítását. A felhasználói élmény optimalizálása volt a fő célunk.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Használt technológiák: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React</a:t>
            </a:r>
            <a:r>
              <a:rPr lang="hu-HU" dirty="0"/>
              <a:t> 19.0.0: Modern UI fejlesztés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Tailwind</a:t>
            </a:r>
            <a:r>
              <a:rPr lang="hu-HU" dirty="0"/>
              <a:t> CSS: Gyors és </a:t>
            </a:r>
            <a:r>
              <a:rPr lang="hu-HU" dirty="0" err="1"/>
              <a:t>reszponzív</a:t>
            </a:r>
            <a:r>
              <a:rPr lang="hu-HU" dirty="0"/>
              <a:t> dizájn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Router</a:t>
            </a:r>
            <a:r>
              <a:rPr lang="hu-HU" dirty="0"/>
              <a:t>: Hatékony navigáció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Axios</a:t>
            </a:r>
            <a:r>
              <a:rPr lang="hu-HU" dirty="0"/>
              <a:t>: API kommunikáció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WebSocket</a:t>
            </a:r>
            <a:r>
              <a:rPr lang="hu-HU" dirty="0"/>
              <a:t>: Valós idejű funkciók</a:t>
            </a:r>
          </a:p>
          <a:p>
            <a:pPr marL="0" indent="0">
              <a:buNone/>
            </a:pPr>
            <a:r>
              <a:rPr lang="hu-HU" dirty="0"/>
              <a:t>   </a:t>
            </a:r>
          </a:p>
          <a:p>
            <a:pPr marL="0" indent="0">
              <a:buNone/>
            </a:pPr>
            <a:r>
              <a:rPr lang="hu-HU" dirty="0"/>
              <a:t>   A felhasználói felület kialakításánál kiemelt figyelmet fordítottunk: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Reszponzív</a:t>
            </a:r>
            <a:r>
              <a:rPr lang="hu-HU" dirty="0"/>
              <a:t> dizájn: Minden eszközön tökéletes megjelenés</a:t>
            </a:r>
          </a:p>
          <a:p>
            <a:pPr marL="0" indent="0">
              <a:buNone/>
            </a:pPr>
            <a:r>
              <a:rPr lang="hu-HU" dirty="0"/>
              <a:t>   - Modern UI/UX: Intuitív és vonzó felület</a:t>
            </a:r>
          </a:p>
          <a:p>
            <a:pPr marL="0" indent="0">
              <a:buNone/>
            </a:pPr>
            <a:r>
              <a:rPr lang="hu-HU" dirty="0"/>
              <a:t>   - Teljesítmény optimalizálás: Gyors betöltés és működés</a:t>
            </a:r>
          </a:p>
          <a:p>
            <a:pPr marL="0" indent="0">
              <a:buNone/>
            </a:pPr>
            <a:r>
              <a:rPr lang="hu-HU" dirty="0"/>
              <a:t>   - Felhasználói visszajelzések: Értesítések és </a:t>
            </a:r>
            <a:r>
              <a:rPr lang="hu-HU" dirty="0" smtClean="0"/>
              <a:t>visszajelzések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61" y="2726114"/>
            <a:ext cx="4616139" cy="32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2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ÉLMÉNY - REGISZTRÁCIÓ ÉS PROFIL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369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használata a regisztrációval kezdődik, ahol a felhasználók megadhatják alapvető adataikat. A regisztrációs folyamat egyszerű és biztonságos, miközben a profil létrehozása lehetővé teszi a részletes bemutatkozást.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Regisztrációs folyamat:</a:t>
            </a:r>
          </a:p>
          <a:p>
            <a:pPr marL="0" indent="0">
              <a:buNone/>
            </a:pPr>
            <a:r>
              <a:rPr lang="hu-HU" dirty="0"/>
              <a:t>   - Felhasználónév és e-mail megadása</a:t>
            </a:r>
          </a:p>
          <a:p>
            <a:pPr marL="0" indent="0">
              <a:buNone/>
            </a:pPr>
            <a:r>
              <a:rPr lang="hu-HU" dirty="0"/>
              <a:t>   - Biztonságos jelszó létrehozása</a:t>
            </a:r>
          </a:p>
          <a:p>
            <a:pPr marL="0" indent="0">
              <a:buNone/>
            </a:pPr>
            <a:r>
              <a:rPr lang="hu-HU" dirty="0"/>
              <a:t>   - E-mail megerősítés</a:t>
            </a:r>
          </a:p>
          <a:p>
            <a:pPr marL="0" indent="0">
              <a:buNone/>
            </a:pPr>
            <a:r>
              <a:rPr lang="hu-HU" dirty="0"/>
              <a:t>   - Profil létrehozása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Profil kezelés:</a:t>
            </a:r>
          </a:p>
          <a:p>
            <a:pPr marL="0" indent="0">
              <a:buNone/>
            </a:pPr>
            <a:r>
              <a:rPr lang="hu-HU" dirty="0"/>
              <a:t>   - Személyes adatok megadása</a:t>
            </a:r>
          </a:p>
          <a:p>
            <a:pPr marL="0" indent="0">
              <a:buNone/>
            </a:pPr>
            <a:r>
              <a:rPr lang="hu-HU" dirty="0"/>
              <a:t>   - Profilkép feltöltése</a:t>
            </a:r>
          </a:p>
          <a:p>
            <a:pPr marL="0" indent="0">
              <a:buNone/>
            </a:pPr>
            <a:r>
              <a:rPr lang="hu-HU" dirty="0"/>
              <a:t>   - Érdeklődési körök kiválasztása</a:t>
            </a:r>
          </a:p>
          <a:p>
            <a:pPr marL="0" indent="0">
              <a:buNone/>
            </a:pPr>
            <a:r>
              <a:rPr lang="hu-HU" dirty="0"/>
              <a:t>   - Beállítások </a:t>
            </a:r>
            <a:r>
              <a:rPr lang="hu-HU" dirty="0" err="1" smtClean="0"/>
              <a:t>testreszabása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673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PÁROSÍTÁSI RENDSZER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283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u-HU" dirty="0"/>
              <a:t>A párosítási rendszer a népszerű </a:t>
            </a:r>
            <a:r>
              <a:rPr lang="hu-HU" dirty="0" err="1"/>
              <a:t>swipe</a:t>
            </a:r>
            <a:r>
              <a:rPr lang="hu-HU" dirty="0"/>
              <a:t> mechanizmuson alapul, ami intuitív és szórakoztató felhasználói élményt nyújt. A rendszer egyszerű és hatékony: a felhasználók jobbra húzással jelezhetik érdeklődésüket, balra húzással pedig elutasíthatják a megjelenített profilokat.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</a:t>
            </a:r>
            <a:r>
              <a:rPr lang="hu-HU" dirty="0" err="1"/>
              <a:t>Swipe</a:t>
            </a:r>
            <a:r>
              <a:rPr lang="hu-HU" dirty="0"/>
              <a:t> rendszer működése:</a:t>
            </a:r>
          </a:p>
          <a:p>
            <a:pPr marL="0" indent="0">
              <a:buNone/>
            </a:pPr>
            <a:r>
              <a:rPr lang="hu-HU" dirty="0"/>
              <a:t>   - Jobbra húzás = érdeklődés</a:t>
            </a:r>
          </a:p>
          <a:p>
            <a:pPr marL="0" indent="0">
              <a:buNone/>
            </a:pPr>
            <a:r>
              <a:rPr lang="hu-HU" dirty="0"/>
              <a:t>   - Balra húzás = elutasítás</a:t>
            </a:r>
          </a:p>
          <a:p>
            <a:pPr marL="0" indent="0">
              <a:buNone/>
            </a:pPr>
            <a:r>
              <a:rPr lang="hu-HU" dirty="0"/>
              <a:t>   - Kölcsönös érdeklődés = </a:t>
            </a:r>
            <a:r>
              <a:rPr lang="hu-HU" dirty="0" err="1"/>
              <a:t>match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   - Chat funkció megnyitása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felhasználók jobbra húzással jelezhetik érdeklődésüket, balra húzással pedig elutasíthatják a megjelenített profilokat. Kölcsönös érdeklődés esetén létrejön egy </a:t>
            </a:r>
            <a:r>
              <a:rPr lang="hu-HU" dirty="0" err="1"/>
              <a:t>match</a:t>
            </a:r>
            <a:r>
              <a:rPr lang="hu-HU" dirty="0"/>
              <a:t>, és megnyílik a chat funkció.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párosítási rendszer egyszerűsége:</a:t>
            </a:r>
          </a:p>
          <a:p>
            <a:pPr marL="0" indent="0">
              <a:buNone/>
            </a:pPr>
            <a:r>
              <a:rPr lang="hu-HU" dirty="0"/>
              <a:t>   A rendszer a kölcsönös érdeklődésen alapul, ami lehetővé teszi a természetes párosítást. A felhasználók saját döntésük alapján választhatják ki a számukra érdekes profilokat, és a </a:t>
            </a:r>
            <a:r>
              <a:rPr lang="hu-HU" dirty="0" err="1"/>
              <a:t>match</a:t>
            </a:r>
            <a:r>
              <a:rPr lang="hu-HU" dirty="0"/>
              <a:t> létrejöttével azonnal megkezdhetik a kommunikációt.</a:t>
            </a:r>
          </a:p>
        </p:txBody>
      </p:sp>
    </p:spTree>
    <p:extLst>
      <p:ext uri="{BB962C8B-B14F-4D97-AF65-F5344CB8AC3E}">
        <p14:creationId xmlns:p14="http://schemas.microsoft.com/office/powerpoint/2010/main" val="265536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CHAT FUNKCIÓ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8631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dirty="0"/>
              <a:t>A valós idejű chat funkció </a:t>
            </a:r>
            <a:r>
              <a:rPr lang="hu-HU" dirty="0" err="1"/>
              <a:t>WebSocket</a:t>
            </a:r>
            <a:r>
              <a:rPr lang="hu-HU" dirty="0"/>
              <a:t> technológiával működik, biztosítva az azonnali kommunikációt a párosított felhasználók között. A rendszer képes kezelni az offline üzeneteket is, így egyetlen beszélgetés sem veszik el.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Chat funkciók:</a:t>
            </a:r>
          </a:p>
          <a:p>
            <a:pPr marL="0" indent="0">
              <a:buNone/>
            </a:pPr>
            <a:r>
              <a:rPr lang="hu-HU" dirty="0"/>
              <a:t>   - Azonnali üzenetküldés</a:t>
            </a:r>
          </a:p>
          <a:p>
            <a:pPr marL="0" indent="0">
              <a:buNone/>
            </a:pPr>
            <a:r>
              <a:rPr lang="hu-HU" dirty="0"/>
              <a:t>   - Üzenet státuszjelzések (elküldve, kézbesítve, olvasva)</a:t>
            </a:r>
          </a:p>
          <a:p>
            <a:pPr marL="0" indent="0">
              <a:buNone/>
            </a:pPr>
            <a:r>
              <a:rPr lang="hu-HU" dirty="0"/>
              <a:t>   - Chat előzmények tárolása</a:t>
            </a:r>
          </a:p>
          <a:p>
            <a:pPr marL="0" indent="0">
              <a:buNone/>
            </a:pPr>
            <a:r>
              <a:rPr lang="hu-HU" dirty="0"/>
              <a:t>   - Offline üzenetek kezelése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  Az </a:t>
            </a:r>
            <a:r>
              <a:rPr lang="hu-HU" dirty="0"/>
              <a:t>üzenetküldés azonnali, és a rendszer jelzi az üzenetek státuszát: elküldve, kézbesítve vagy olvasva. </a:t>
            </a:r>
            <a:r>
              <a:rPr lang="hu-HU" dirty="0" smtClean="0"/>
              <a:t>A </a:t>
            </a:r>
            <a:r>
              <a:rPr lang="hu-HU" dirty="0"/>
              <a:t>chat előzmények tárolódnak, így a felhasználók bármikor visszanézhetik a korábbi beszélgetéseket. </a:t>
            </a:r>
            <a:r>
              <a:rPr lang="hu-HU" dirty="0" smtClean="0"/>
              <a:t>Az </a:t>
            </a:r>
            <a:r>
              <a:rPr lang="hu-HU" dirty="0"/>
              <a:t>offline üzenetek is megfelelően kezelődnek, és a következő bejelentkezéskor megjelennek.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Technikai megvalósítás:</a:t>
            </a:r>
          </a:p>
          <a:p>
            <a:pPr marL="0" indent="0">
              <a:buNone/>
            </a:pPr>
            <a:r>
              <a:rPr lang="hu-HU" dirty="0"/>
              <a:t>   - </a:t>
            </a:r>
            <a:r>
              <a:rPr lang="hu-HU" dirty="0" err="1"/>
              <a:t>WebSocket</a:t>
            </a:r>
            <a:r>
              <a:rPr lang="hu-HU" dirty="0"/>
              <a:t> kapcsolat</a:t>
            </a:r>
          </a:p>
          <a:p>
            <a:pPr marL="0" indent="0">
              <a:buNone/>
            </a:pPr>
            <a:r>
              <a:rPr lang="hu-HU" dirty="0"/>
              <a:t>   - Adatbázis tárolás</a:t>
            </a:r>
          </a:p>
          <a:p>
            <a:pPr marL="0" indent="0">
              <a:buNone/>
            </a:pPr>
            <a:r>
              <a:rPr lang="hu-HU" dirty="0"/>
              <a:t>   - Üzenetek státuszkezelése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</a:t>
            </a:r>
            <a:r>
              <a:rPr lang="hu-HU" dirty="0" err="1"/>
              <a:t>WebSocket</a:t>
            </a:r>
            <a:r>
              <a:rPr lang="hu-HU" dirty="0"/>
              <a:t> kapcsolat biztosítja a valós idejű kommunikációt, míg az üzenetek az adatbázisban tárolódnak. A rendszer követi az üzenetek státuszát, így a felhasználók láthatják, hogy az üzenetek elküldve, kézbesítve vagy olvasva lettek-e.</a:t>
            </a:r>
          </a:p>
        </p:txBody>
      </p:sp>
    </p:spTree>
    <p:extLst>
      <p:ext uri="{BB962C8B-B14F-4D97-AF65-F5344CB8AC3E}">
        <p14:creationId xmlns:p14="http://schemas.microsoft.com/office/powerpoint/2010/main" val="379457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BIZTONSÁGI MEGOLDÁSOK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1149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/>
              <a:t>Az alkalmazás biztonságát több rétegben biztosítjuk, védve a felhasználói adatokat és a kommunikációt. A biztonság a fejlesztés során kiemelt figyelmet kapott, különös tekintettel a személyes adatok védelmére.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Biztonsági rétegek:</a:t>
            </a:r>
          </a:p>
          <a:p>
            <a:pPr marL="0" indent="0">
              <a:buNone/>
            </a:pPr>
            <a:r>
              <a:rPr lang="hu-HU" dirty="0"/>
              <a:t>   - JWT alapú </a:t>
            </a:r>
            <a:r>
              <a:rPr lang="hu-HU" dirty="0" err="1"/>
              <a:t>autentikáció</a:t>
            </a:r>
            <a:r>
              <a:rPr lang="hu-HU" dirty="0"/>
              <a:t>: Biztonságos bejelentkezés</a:t>
            </a:r>
          </a:p>
          <a:p>
            <a:pPr marL="0" indent="0">
              <a:buNone/>
            </a:pPr>
            <a:r>
              <a:rPr lang="hu-HU" dirty="0"/>
              <a:t>   - Biztonságos jelszókezelés: </a:t>
            </a:r>
            <a:r>
              <a:rPr lang="hu-HU" dirty="0" err="1"/>
              <a:t>Hash</a:t>
            </a:r>
            <a:r>
              <a:rPr lang="hu-HU" dirty="0"/>
              <a:t>-algoritmusok</a:t>
            </a:r>
          </a:p>
          <a:p>
            <a:pPr marL="0" indent="0">
              <a:buNone/>
            </a:pPr>
            <a:r>
              <a:rPr lang="hu-HU" dirty="0"/>
              <a:t>   - CORS védelem: API biztonság</a:t>
            </a:r>
          </a:p>
          <a:p>
            <a:pPr marL="0" indent="0">
              <a:buNone/>
            </a:pPr>
            <a:r>
              <a:rPr lang="hu-HU" dirty="0"/>
              <a:t>   - Adatbázis védelme: SQL </a:t>
            </a:r>
            <a:r>
              <a:rPr lang="hu-HU" dirty="0" err="1"/>
              <a:t>injection</a:t>
            </a:r>
            <a:r>
              <a:rPr lang="hu-HU" dirty="0"/>
              <a:t> elleni védelem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Adatvédelem:</a:t>
            </a:r>
          </a:p>
          <a:p>
            <a:pPr marL="0" indent="0">
              <a:buNone/>
            </a:pPr>
            <a:r>
              <a:rPr lang="hu-HU" dirty="0"/>
              <a:t>   - Titkosított kommunikáció</a:t>
            </a:r>
          </a:p>
          <a:p>
            <a:pPr marL="0" indent="0">
              <a:buNone/>
            </a:pPr>
            <a:r>
              <a:rPr lang="hu-HU" dirty="0"/>
              <a:t>   - Biztonságos adattárolás</a:t>
            </a:r>
          </a:p>
          <a:p>
            <a:pPr marL="0" indent="0">
              <a:buNone/>
            </a:pPr>
            <a:r>
              <a:rPr lang="hu-HU" dirty="0"/>
              <a:t>   - Felhasználói jogosultságok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   A kommunikáció titkosítva van, és az adatok biztonságosan tárolódnak. A felhasználói jogosultságok szigorúan </a:t>
            </a:r>
            <a:r>
              <a:rPr lang="hu-HU" dirty="0" err="1"/>
              <a:t>szabályozottak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1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Osztalék – technológiai elrendezés</Template>
  <TotalTime>0</TotalTime>
  <Words>1406</Words>
  <Application>Microsoft Office PowerPoint</Application>
  <PresentationFormat>Szélesvásznú</PresentationFormat>
  <Paragraphs>188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Osztalék</vt:lpstr>
      <vt:lpstr>FATAL LOVE TÁRSKERESŐ ALKALMAZÁS - PREZENTÁCIÓ</vt:lpstr>
      <vt:lpstr>Tartalom jegyzék</vt:lpstr>
      <vt:lpstr>BEVEZETÉS ÉS PROJEKT ÁTTEKINTÉS</vt:lpstr>
      <vt:lpstr>TECHNIKAI MEGVALÓSÍTÁS - BACKEND</vt:lpstr>
      <vt:lpstr>TECHNIKAI MEGVALÓSÍTÁS - FRONTEND</vt:lpstr>
      <vt:lpstr>FELHASZNÁLÓI ÉLMÉNY - REGISZTRÁCIÓ ÉS PROFIL</vt:lpstr>
      <vt:lpstr>PÁROSÍTÁSI RENDSZER</vt:lpstr>
      <vt:lpstr>CHAT FUNKCIÓ</vt:lpstr>
      <vt:lpstr>BIZTONSÁGI MEGOLDÁSOK</vt:lpstr>
      <vt:lpstr>FEJLESZTÉSI FOLYAMAT</vt:lpstr>
      <vt:lpstr>TESZTELÉS ÉS MINŐSÉGBIZTOSÍTÁS</vt:lpstr>
      <vt:lpstr>JÖVŐBELI FEJLESZTÉSEK</vt:lpstr>
      <vt:lpstr>ENGLISH SUMMARY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2025-03-28T10:02:21Z</dcterms:created>
  <dcterms:modified xsi:type="dcterms:W3CDTF">2025-03-28T16:46:27Z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