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8" r:id="rId5"/>
  </p:sldIdLst>
  <p:sldSz cx="30279975" cy="42808525"/>
  <p:notesSz cx="6669088" cy="9928225"/>
  <p:defaultTextStyle>
    <a:defPPr>
      <a:defRPr lang="de-DE"/>
    </a:defPPr>
    <a:lvl1pPr algn="l" rtl="0" eaLnBrk="0" fontAlgn="base" hangingPunct="0">
      <a:spcBef>
        <a:spcPct val="0"/>
      </a:spcBef>
      <a:spcAft>
        <a:spcPct val="0"/>
      </a:spcAft>
      <a:defRPr sz="8100" kern="1200">
        <a:solidFill>
          <a:schemeClr val="tx1"/>
        </a:solidFill>
        <a:latin typeface="Arial" panose="020B0604020202020204" pitchFamily="34" charset="0"/>
        <a:ea typeface="+mn-ea"/>
        <a:cs typeface="+mn-cs"/>
      </a:defRPr>
    </a:lvl1pPr>
    <a:lvl2pPr marL="449263" indent="1030288" algn="l" rtl="0" eaLnBrk="0" fontAlgn="base" hangingPunct="0">
      <a:spcBef>
        <a:spcPct val="0"/>
      </a:spcBef>
      <a:spcAft>
        <a:spcPct val="0"/>
      </a:spcAft>
      <a:defRPr sz="8100" kern="1200">
        <a:solidFill>
          <a:schemeClr val="tx1"/>
        </a:solidFill>
        <a:latin typeface="Arial" panose="020B0604020202020204" pitchFamily="34" charset="0"/>
        <a:ea typeface="+mn-ea"/>
        <a:cs typeface="+mn-cs"/>
      </a:defRPr>
    </a:lvl2pPr>
    <a:lvl3pPr marL="904875" indent="2065338" algn="l" rtl="0" eaLnBrk="0" fontAlgn="base" hangingPunct="0">
      <a:spcBef>
        <a:spcPct val="0"/>
      </a:spcBef>
      <a:spcAft>
        <a:spcPct val="0"/>
      </a:spcAft>
      <a:defRPr sz="8100" kern="1200">
        <a:solidFill>
          <a:schemeClr val="tx1"/>
        </a:solidFill>
        <a:latin typeface="Arial" panose="020B0604020202020204" pitchFamily="34" charset="0"/>
        <a:ea typeface="+mn-ea"/>
        <a:cs typeface="+mn-cs"/>
      </a:defRPr>
    </a:lvl3pPr>
    <a:lvl4pPr marL="1360488" indent="3100388" algn="l" rtl="0" eaLnBrk="0" fontAlgn="base" hangingPunct="0">
      <a:spcBef>
        <a:spcPct val="0"/>
      </a:spcBef>
      <a:spcAft>
        <a:spcPct val="0"/>
      </a:spcAft>
      <a:defRPr sz="8100" kern="1200">
        <a:solidFill>
          <a:schemeClr val="tx1"/>
        </a:solidFill>
        <a:latin typeface="Arial" panose="020B0604020202020204" pitchFamily="34" charset="0"/>
        <a:ea typeface="+mn-ea"/>
        <a:cs typeface="+mn-cs"/>
      </a:defRPr>
    </a:lvl4pPr>
    <a:lvl5pPr marL="1822450" indent="4132263" algn="l" rtl="0" eaLnBrk="0" fontAlgn="base" hangingPunct="0">
      <a:spcBef>
        <a:spcPct val="0"/>
      </a:spcBef>
      <a:spcAft>
        <a:spcPct val="0"/>
      </a:spcAft>
      <a:defRPr sz="8100" kern="1200">
        <a:solidFill>
          <a:schemeClr val="tx1"/>
        </a:solidFill>
        <a:latin typeface="Arial" panose="020B0604020202020204" pitchFamily="34" charset="0"/>
        <a:ea typeface="+mn-ea"/>
        <a:cs typeface="+mn-cs"/>
      </a:defRPr>
    </a:lvl5pPr>
    <a:lvl6pPr marL="2286000" algn="l" defTabSz="914400" rtl="0" eaLnBrk="1" latinLnBrk="0" hangingPunct="1">
      <a:defRPr sz="8100" kern="1200">
        <a:solidFill>
          <a:schemeClr val="tx1"/>
        </a:solidFill>
        <a:latin typeface="Arial" panose="020B0604020202020204" pitchFamily="34" charset="0"/>
        <a:ea typeface="+mn-ea"/>
        <a:cs typeface="+mn-cs"/>
      </a:defRPr>
    </a:lvl6pPr>
    <a:lvl7pPr marL="2743200" algn="l" defTabSz="914400" rtl="0" eaLnBrk="1" latinLnBrk="0" hangingPunct="1">
      <a:defRPr sz="8100" kern="1200">
        <a:solidFill>
          <a:schemeClr val="tx1"/>
        </a:solidFill>
        <a:latin typeface="Arial" panose="020B0604020202020204" pitchFamily="34" charset="0"/>
        <a:ea typeface="+mn-ea"/>
        <a:cs typeface="+mn-cs"/>
      </a:defRPr>
    </a:lvl7pPr>
    <a:lvl8pPr marL="3200400" algn="l" defTabSz="914400" rtl="0" eaLnBrk="1" latinLnBrk="0" hangingPunct="1">
      <a:defRPr sz="8100" kern="1200">
        <a:solidFill>
          <a:schemeClr val="tx1"/>
        </a:solidFill>
        <a:latin typeface="Arial" panose="020B0604020202020204" pitchFamily="34" charset="0"/>
        <a:ea typeface="+mn-ea"/>
        <a:cs typeface="+mn-cs"/>
      </a:defRPr>
    </a:lvl8pPr>
    <a:lvl9pPr marL="3657600" algn="l" defTabSz="914400" rtl="0" eaLnBrk="1" latinLnBrk="0" hangingPunct="1">
      <a:defRPr sz="81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3483">
          <p15:clr>
            <a:srgbClr val="A4A3A4"/>
          </p15:clr>
        </p15:guide>
        <p15:guide id="2" pos="953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y Oberhauser" initials="RO" lastIdx="4" clrIdx="0"/>
  <p:cmAuthor id="2" name="RO" initials="RO"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78" autoAdjust="0"/>
    <p:restoredTop sz="94674"/>
  </p:normalViewPr>
  <p:slideViewPr>
    <p:cSldViewPr>
      <p:cViewPr>
        <p:scale>
          <a:sx n="25" d="100"/>
          <a:sy n="25" d="100"/>
        </p:scale>
        <p:origin x="2682" y="-1872"/>
      </p:cViewPr>
      <p:guideLst>
        <p:guide orient="horz" pos="13483"/>
        <p:guide pos="953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commentAuthors" Target="commentAuthors.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1-27T06:35:14.544" idx="1">
    <p:pos x="12226" y="3453"/>
    <p:text>Font size 85+</p:text>
  </p:cm>
  <p:cm authorId="1" dt="2017-01-27T06:36:05.704" idx="2">
    <p:pos x="17175" y="4313"/>
    <p:text>54-60 font size (make all names fit on one line, abbreviate first name if necessary)</p:text>
  </p:cm>
  <p:cm authorId="1" dt="2017-01-27T06:38:05.985" idx="3">
    <p:pos x="18109" y="6180"/>
    <p:text>Die Motivation/Problem und Kern Idee des Projekts beschreiben (Was und Warum). Font size 36+</p:text>
  </p:cm>
  <p:cm authorId="2" dt="2018-11-05T10:22:38.095" idx="1">
    <p:pos x="3099" y="10797"/>
    <p:text>You are free to move pictures and text around in this area and make a layout that makes sense and looks nice (shows and explains the various functional scenarios)</p:tex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2271719" y="13297860"/>
            <a:ext cx="25736549" cy="9176751"/>
          </a:xfrm>
        </p:spPr>
        <p:txBody>
          <a:bodyPr/>
          <a:lstStyle/>
          <a:p>
            <a:r>
              <a:rPr lang="de-DE"/>
              <a:t>Titelmasterformat durch Klicken bearbeiten</a:t>
            </a:r>
          </a:p>
        </p:txBody>
      </p:sp>
      <p:sp>
        <p:nvSpPr>
          <p:cNvPr id="3" name="Untertitel 2"/>
          <p:cNvSpPr>
            <a:spLocks noGrp="1"/>
          </p:cNvSpPr>
          <p:nvPr>
            <p:ph type="subTitle" idx="1"/>
          </p:nvPr>
        </p:nvSpPr>
        <p:spPr>
          <a:xfrm>
            <a:off x="4541843" y="24257666"/>
            <a:ext cx="21196300" cy="10941249"/>
          </a:xfrm>
        </p:spPr>
        <p:txBody>
          <a:bodyPr/>
          <a:lstStyle>
            <a:lvl1pPr marL="0" indent="0" algn="ctr">
              <a:buNone/>
              <a:defRPr/>
            </a:lvl1pPr>
            <a:lvl2pPr marL="457095" indent="0" algn="ctr">
              <a:buNone/>
              <a:defRPr/>
            </a:lvl2pPr>
            <a:lvl3pPr marL="914194" indent="0" algn="ctr">
              <a:buNone/>
              <a:defRPr/>
            </a:lvl3pPr>
            <a:lvl4pPr marL="1371285" indent="0" algn="ctr">
              <a:buNone/>
              <a:defRPr/>
            </a:lvl4pPr>
            <a:lvl5pPr marL="1828380" indent="0" algn="ctr">
              <a:buNone/>
              <a:defRPr/>
            </a:lvl5pPr>
            <a:lvl6pPr marL="2285477" indent="0" algn="ctr">
              <a:buNone/>
              <a:defRPr/>
            </a:lvl6pPr>
            <a:lvl7pPr marL="2742571" indent="0" algn="ctr">
              <a:buNone/>
              <a:defRPr/>
            </a:lvl7pPr>
            <a:lvl8pPr marL="3199668" indent="0" algn="ctr">
              <a:buNone/>
              <a:defRPr/>
            </a:lvl8pPr>
            <a:lvl9pPr marL="3656761" indent="0" algn="ctr">
              <a:buNone/>
              <a:defRPr/>
            </a:lvl9pPr>
          </a:lstStyle>
          <a:p>
            <a:r>
              <a:rPr lang="de-DE"/>
              <a:t>Formatvorlage des Untertitelmasters durch Klicken bearbeiten</a:t>
            </a:r>
          </a:p>
        </p:txBody>
      </p:sp>
      <p:sp>
        <p:nvSpPr>
          <p:cNvPr id="4" name="Rectangle 4">
            <a:extLst>
              <a:ext uri="{FF2B5EF4-FFF2-40B4-BE49-F238E27FC236}">
                <a16:creationId xmlns:a16="http://schemas.microsoft.com/office/drawing/2014/main" xmlns="" id="{9C2750F4-7A25-9642-8011-D6B0711B3D27}"/>
              </a:ext>
            </a:extLst>
          </p:cNvPr>
          <p:cNvSpPr>
            <a:spLocks noGrp="1" noChangeArrowheads="1"/>
          </p:cNvSpPr>
          <p:nvPr>
            <p:ph type="dt" sz="half" idx="10"/>
          </p:nvPr>
        </p:nvSpPr>
        <p:spPr>
          <a:ln/>
        </p:spPr>
        <p:txBody>
          <a:bodyPr/>
          <a:lstStyle>
            <a:lvl1pPr>
              <a:defRPr/>
            </a:lvl1pPr>
          </a:lstStyle>
          <a:p>
            <a:pPr>
              <a:defRPr/>
            </a:pPr>
            <a:endParaRPr lang="de-DE"/>
          </a:p>
        </p:txBody>
      </p:sp>
      <p:sp>
        <p:nvSpPr>
          <p:cNvPr id="5" name="Rectangle 5">
            <a:extLst>
              <a:ext uri="{FF2B5EF4-FFF2-40B4-BE49-F238E27FC236}">
                <a16:creationId xmlns:a16="http://schemas.microsoft.com/office/drawing/2014/main" xmlns="" id="{AA485839-D364-1443-801A-3D678A4EAD6D}"/>
              </a:ext>
            </a:extLst>
          </p:cNvPr>
          <p:cNvSpPr>
            <a:spLocks noGrp="1" noChangeArrowheads="1"/>
          </p:cNvSpPr>
          <p:nvPr>
            <p:ph type="ftr" sz="quarter" idx="11"/>
          </p:nvPr>
        </p:nvSpPr>
        <p:spPr>
          <a:ln/>
        </p:spPr>
        <p:txBody>
          <a:bodyPr/>
          <a:lstStyle>
            <a:lvl1pPr>
              <a:defRPr/>
            </a:lvl1pPr>
          </a:lstStyle>
          <a:p>
            <a:pPr>
              <a:defRPr/>
            </a:pPr>
            <a:endParaRPr lang="de-DE"/>
          </a:p>
        </p:txBody>
      </p:sp>
      <p:sp>
        <p:nvSpPr>
          <p:cNvPr id="6" name="Rectangle 6">
            <a:extLst>
              <a:ext uri="{FF2B5EF4-FFF2-40B4-BE49-F238E27FC236}">
                <a16:creationId xmlns:a16="http://schemas.microsoft.com/office/drawing/2014/main" xmlns="" id="{1C5FB7EB-3094-2B4A-9A05-8A62F9E4988F}"/>
              </a:ext>
            </a:extLst>
          </p:cNvPr>
          <p:cNvSpPr>
            <a:spLocks noGrp="1" noChangeArrowheads="1"/>
          </p:cNvSpPr>
          <p:nvPr>
            <p:ph type="sldNum" sz="quarter" idx="12"/>
          </p:nvPr>
        </p:nvSpPr>
        <p:spPr>
          <a:ln/>
        </p:spPr>
        <p:txBody>
          <a:bodyPr/>
          <a:lstStyle>
            <a:lvl1pPr>
              <a:defRPr/>
            </a:lvl1pPr>
          </a:lstStyle>
          <a:p>
            <a:fld id="{DBBA5C71-A188-C341-B17D-3F1A602CE1E6}" type="slidenum">
              <a:rPr lang="de-DE" altLang="en-US"/>
              <a:pPr/>
              <a:t>‹#›</a:t>
            </a:fld>
            <a:endParaRPr lang="de-DE" altLang="en-US"/>
          </a:p>
        </p:txBody>
      </p:sp>
    </p:spTree>
    <p:extLst>
      <p:ext uri="{BB962C8B-B14F-4D97-AF65-F5344CB8AC3E}">
        <p14:creationId xmlns:p14="http://schemas.microsoft.com/office/powerpoint/2010/main" val="4054516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4">
            <a:extLst>
              <a:ext uri="{FF2B5EF4-FFF2-40B4-BE49-F238E27FC236}">
                <a16:creationId xmlns:a16="http://schemas.microsoft.com/office/drawing/2014/main" xmlns="" id="{C76C4188-2B2A-2341-9B65-3D2D05015D4B}"/>
              </a:ext>
            </a:extLst>
          </p:cNvPr>
          <p:cNvSpPr>
            <a:spLocks noGrp="1" noChangeArrowheads="1"/>
          </p:cNvSpPr>
          <p:nvPr>
            <p:ph type="dt" sz="half" idx="10"/>
          </p:nvPr>
        </p:nvSpPr>
        <p:spPr>
          <a:ln/>
        </p:spPr>
        <p:txBody>
          <a:bodyPr/>
          <a:lstStyle>
            <a:lvl1pPr>
              <a:defRPr/>
            </a:lvl1pPr>
          </a:lstStyle>
          <a:p>
            <a:pPr>
              <a:defRPr/>
            </a:pPr>
            <a:endParaRPr lang="de-DE"/>
          </a:p>
        </p:txBody>
      </p:sp>
      <p:sp>
        <p:nvSpPr>
          <p:cNvPr id="5" name="Rectangle 5">
            <a:extLst>
              <a:ext uri="{FF2B5EF4-FFF2-40B4-BE49-F238E27FC236}">
                <a16:creationId xmlns:a16="http://schemas.microsoft.com/office/drawing/2014/main" xmlns="" id="{D2251B74-B3E1-9640-B6E0-D14989C9D748}"/>
              </a:ext>
            </a:extLst>
          </p:cNvPr>
          <p:cNvSpPr>
            <a:spLocks noGrp="1" noChangeArrowheads="1"/>
          </p:cNvSpPr>
          <p:nvPr>
            <p:ph type="ftr" sz="quarter" idx="11"/>
          </p:nvPr>
        </p:nvSpPr>
        <p:spPr>
          <a:ln/>
        </p:spPr>
        <p:txBody>
          <a:bodyPr/>
          <a:lstStyle>
            <a:lvl1pPr>
              <a:defRPr/>
            </a:lvl1pPr>
          </a:lstStyle>
          <a:p>
            <a:pPr>
              <a:defRPr/>
            </a:pPr>
            <a:endParaRPr lang="de-DE"/>
          </a:p>
        </p:txBody>
      </p:sp>
      <p:sp>
        <p:nvSpPr>
          <p:cNvPr id="6" name="Rectangle 6">
            <a:extLst>
              <a:ext uri="{FF2B5EF4-FFF2-40B4-BE49-F238E27FC236}">
                <a16:creationId xmlns:a16="http://schemas.microsoft.com/office/drawing/2014/main" xmlns="" id="{CCDF732B-E7EF-8D4D-A808-5B8372013846}"/>
              </a:ext>
            </a:extLst>
          </p:cNvPr>
          <p:cNvSpPr>
            <a:spLocks noGrp="1" noChangeArrowheads="1"/>
          </p:cNvSpPr>
          <p:nvPr>
            <p:ph type="sldNum" sz="quarter" idx="12"/>
          </p:nvPr>
        </p:nvSpPr>
        <p:spPr>
          <a:ln/>
        </p:spPr>
        <p:txBody>
          <a:bodyPr/>
          <a:lstStyle>
            <a:lvl1pPr>
              <a:defRPr/>
            </a:lvl1pPr>
          </a:lstStyle>
          <a:p>
            <a:fld id="{A5BBD033-449F-FB4F-A04A-91E9173F5F5E}" type="slidenum">
              <a:rPr lang="de-DE" altLang="en-US"/>
              <a:pPr/>
              <a:t>‹#›</a:t>
            </a:fld>
            <a:endParaRPr lang="de-DE" altLang="en-US"/>
          </a:p>
        </p:txBody>
      </p:sp>
    </p:spTree>
    <p:extLst>
      <p:ext uri="{BB962C8B-B14F-4D97-AF65-F5344CB8AC3E}">
        <p14:creationId xmlns:p14="http://schemas.microsoft.com/office/powerpoint/2010/main" val="1983522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21953548" y="1713896"/>
            <a:ext cx="6811962" cy="36526500"/>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1514480" y="1713896"/>
            <a:ext cx="20286663" cy="36526500"/>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4">
            <a:extLst>
              <a:ext uri="{FF2B5EF4-FFF2-40B4-BE49-F238E27FC236}">
                <a16:creationId xmlns:a16="http://schemas.microsoft.com/office/drawing/2014/main" xmlns="" id="{C5004CD2-BA7D-454B-83B5-707251B98F2E}"/>
              </a:ext>
            </a:extLst>
          </p:cNvPr>
          <p:cNvSpPr>
            <a:spLocks noGrp="1" noChangeArrowheads="1"/>
          </p:cNvSpPr>
          <p:nvPr>
            <p:ph type="dt" sz="half" idx="10"/>
          </p:nvPr>
        </p:nvSpPr>
        <p:spPr>
          <a:ln/>
        </p:spPr>
        <p:txBody>
          <a:bodyPr/>
          <a:lstStyle>
            <a:lvl1pPr>
              <a:defRPr/>
            </a:lvl1pPr>
          </a:lstStyle>
          <a:p>
            <a:pPr>
              <a:defRPr/>
            </a:pPr>
            <a:endParaRPr lang="de-DE"/>
          </a:p>
        </p:txBody>
      </p:sp>
      <p:sp>
        <p:nvSpPr>
          <p:cNvPr id="5" name="Rectangle 5">
            <a:extLst>
              <a:ext uri="{FF2B5EF4-FFF2-40B4-BE49-F238E27FC236}">
                <a16:creationId xmlns:a16="http://schemas.microsoft.com/office/drawing/2014/main" xmlns="" id="{A8A56066-C500-2641-B902-ED5A6855E644}"/>
              </a:ext>
            </a:extLst>
          </p:cNvPr>
          <p:cNvSpPr>
            <a:spLocks noGrp="1" noChangeArrowheads="1"/>
          </p:cNvSpPr>
          <p:nvPr>
            <p:ph type="ftr" sz="quarter" idx="11"/>
          </p:nvPr>
        </p:nvSpPr>
        <p:spPr>
          <a:ln/>
        </p:spPr>
        <p:txBody>
          <a:bodyPr/>
          <a:lstStyle>
            <a:lvl1pPr>
              <a:defRPr/>
            </a:lvl1pPr>
          </a:lstStyle>
          <a:p>
            <a:pPr>
              <a:defRPr/>
            </a:pPr>
            <a:endParaRPr lang="de-DE"/>
          </a:p>
        </p:txBody>
      </p:sp>
      <p:sp>
        <p:nvSpPr>
          <p:cNvPr id="6" name="Rectangle 6">
            <a:extLst>
              <a:ext uri="{FF2B5EF4-FFF2-40B4-BE49-F238E27FC236}">
                <a16:creationId xmlns:a16="http://schemas.microsoft.com/office/drawing/2014/main" xmlns="" id="{990CD283-FBF1-2A48-A64F-0CF6540263AC}"/>
              </a:ext>
            </a:extLst>
          </p:cNvPr>
          <p:cNvSpPr>
            <a:spLocks noGrp="1" noChangeArrowheads="1"/>
          </p:cNvSpPr>
          <p:nvPr>
            <p:ph type="sldNum" sz="quarter" idx="12"/>
          </p:nvPr>
        </p:nvSpPr>
        <p:spPr>
          <a:ln/>
        </p:spPr>
        <p:txBody>
          <a:bodyPr/>
          <a:lstStyle>
            <a:lvl1pPr>
              <a:defRPr/>
            </a:lvl1pPr>
          </a:lstStyle>
          <a:p>
            <a:fld id="{AEE53EBA-ED4F-6C42-88B3-FCC360711937}" type="slidenum">
              <a:rPr lang="de-DE" altLang="en-US"/>
              <a:pPr/>
              <a:t>‹#›</a:t>
            </a:fld>
            <a:endParaRPr lang="de-DE" altLang="en-US"/>
          </a:p>
        </p:txBody>
      </p:sp>
    </p:spTree>
    <p:extLst>
      <p:ext uri="{BB962C8B-B14F-4D97-AF65-F5344CB8AC3E}">
        <p14:creationId xmlns:p14="http://schemas.microsoft.com/office/powerpoint/2010/main" val="1714084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4">
            <a:extLst>
              <a:ext uri="{FF2B5EF4-FFF2-40B4-BE49-F238E27FC236}">
                <a16:creationId xmlns:a16="http://schemas.microsoft.com/office/drawing/2014/main" xmlns="" id="{DD27BDDD-D49C-4D42-9DC4-8C6FDD0A9BDA}"/>
              </a:ext>
            </a:extLst>
          </p:cNvPr>
          <p:cNvSpPr>
            <a:spLocks noGrp="1" noChangeArrowheads="1"/>
          </p:cNvSpPr>
          <p:nvPr>
            <p:ph type="dt" sz="half" idx="10"/>
          </p:nvPr>
        </p:nvSpPr>
        <p:spPr>
          <a:ln/>
        </p:spPr>
        <p:txBody>
          <a:bodyPr/>
          <a:lstStyle>
            <a:lvl1pPr>
              <a:defRPr/>
            </a:lvl1pPr>
          </a:lstStyle>
          <a:p>
            <a:pPr>
              <a:defRPr/>
            </a:pPr>
            <a:endParaRPr lang="de-DE"/>
          </a:p>
        </p:txBody>
      </p:sp>
      <p:sp>
        <p:nvSpPr>
          <p:cNvPr id="5" name="Rectangle 5">
            <a:extLst>
              <a:ext uri="{FF2B5EF4-FFF2-40B4-BE49-F238E27FC236}">
                <a16:creationId xmlns:a16="http://schemas.microsoft.com/office/drawing/2014/main" xmlns="" id="{AAA92069-EFBD-A74A-97D4-78EBE55CE76F}"/>
              </a:ext>
            </a:extLst>
          </p:cNvPr>
          <p:cNvSpPr>
            <a:spLocks noGrp="1" noChangeArrowheads="1"/>
          </p:cNvSpPr>
          <p:nvPr>
            <p:ph type="ftr" sz="quarter" idx="11"/>
          </p:nvPr>
        </p:nvSpPr>
        <p:spPr>
          <a:ln/>
        </p:spPr>
        <p:txBody>
          <a:bodyPr/>
          <a:lstStyle>
            <a:lvl1pPr>
              <a:defRPr/>
            </a:lvl1pPr>
          </a:lstStyle>
          <a:p>
            <a:pPr>
              <a:defRPr/>
            </a:pPr>
            <a:endParaRPr lang="de-DE"/>
          </a:p>
        </p:txBody>
      </p:sp>
      <p:sp>
        <p:nvSpPr>
          <p:cNvPr id="6" name="Rectangle 6">
            <a:extLst>
              <a:ext uri="{FF2B5EF4-FFF2-40B4-BE49-F238E27FC236}">
                <a16:creationId xmlns:a16="http://schemas.microsoft.com/office/drawing/2014/main" xmlns="" id="{7A5E0EC5-EB69-0244-BDA2-55F9769719E4}"/>
              </a:ext>
            </a:extLst>
          </p:cNvPr>
          <p:cNvSpPr>
            <a:spLocks noGrp="1" noChangeArrowheads="1"/>
          </p:cNvSpPr>
          <p:nvPr>
            <p:ph type="sldNum" sz="quarter" idx="12"/>
          </p:nvPr>
        </p:nvSpPr>
        <p:spPr>
          <a:ln/>
        </p:spPr>
        <p:txBody>
          <a:bodyPr/>
          <a:lstStyle>
            <a:lvl1pPr>
              <a:defRPr/>
            </a:lvl1pPr>
          </a:lstStyle>
          <a:p>
            <a:fld id="{4B384E2B-B801-1948-91DA-10740BF04833}" type="slidenum">
              <a:rPr lang="de-DE" altLang="en-US"/>
              <a:pPr/>
              <a:t>‹#›</a:t>
            </a:fld>
            <a:endParaRPr lang="de-DE" altLang="en-US"/>
          </a:p>
        </p:txBody>
      </p:sp>
    </p:spTree>
    <p:extLst>
      <p:ext uri="{BB962C8B-B14F-4D97-AF65-F5344CB8AC3E}">
        <p14:creationId xmlns:p14="http://schemas.microsoft.com/office/powerpoint/2010/main" val="3804699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92368" y="27508323"/>
            <a:ext cx="25738136" cy="8501986"/>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2392368" y="18144324"/>
            <a:ext cx="25738136" cy="9363995"/>
          </a:xfrm>
        </p:spPr>
        <p:txBody>
          <a:bodyPr anchor="b"/>
          <a:lstStyle>
            <a:lvl1pPr marL="0" indent="0">
              <a:buNone/>
              <a:defRPr sz="2000"/>
            </a:lvl1pPr>
            <a:lvl2pPr marL="457095" indent="0">
              <a:buNone/>
              <a:defRPr sz="2000"/>
            </a:lvl2pPr>
            <a:lvl3pPr marL="914194" indent="0">
              <a:buNone/>
              <a:defRPr sz="1600"/>
            </a:lvl3pPr>
            <a:lvl4pPr marL="1371285" indent="0">
              <a:buNone/>
              <a:defRPr sz="1400"/>
            </a:lvl4pPr>
            <a:lvl5pPr marL="1828380" indent="0">
              <a:buNone/>
              <a:defRPr sz="1400"/>
            </a:lvl5pPr>
            <a:lvl6pPr marL="2285477" indent="0">
              <a:buNone/>
              <a:defRPr sz="1400"/>
            </a:lvl6pPr>
            <a:lvl7pPr marL="2742571" indent="0">
              <a:buNone/>
              <a:defRPr sz="1400"/>
            </a:lvl7pPr>
            <a:lvl8pPr marL="3199668" indent="0">
              <a:buNone/>
              <a:defRPr sz="1400"/>
            </a:lvl8pPr>
            <a:lvl9pPr marL="3656761" indent="0">
              <a:buNone/>
              <a:defRPr sz="1400"/>
            </a:lvl9pPr>
          </a:lstStyle>
          <a:p>
            <a:pPr lvl="0"/>
            <a:r>
              <a:rPr lang="de-DE"/>
              <a:t>Textmasterformate durch Klicken bearbeiten</a:t>
            </a:r>
          </a:p>
        </p:txBody>
      </p:sp>
      <p:sp>
        <p:nvSpPr>
          <p:cNvPr id="4" name="Rectangle 4">
            <a:extLst>
              <a:ext uri="{FF2B5EF4-FFF2-40B4-BE49-F238E27FC236}">
                <a16:creationId xmlns:a16="http://schemas.microsoft.com/office/drawing/2014/main" xmlns="" id="{BDB72FDC-B637-654C-920A-A655C2450C6D}"/>
              </a:ext>
            </a:extLst>
          </p:cNvPr>
          <p:cNvSpPr>
            <a:spLocks noGrp="1" noChangeArrowheads="1"/>
          </p:cNvSpPr>
          <p:nvPr>
            <p:ph type="dt" sz="half" idx="10"/>
          </p:nvPr>
        </p:nvSpPr>
        <p:spPr>
          <a:ln/>
        </p:spPr>
        <p:txBody>
          <a:bodyPr/>
          <a:lstStyle>
            <a:lvl1pPr>
              <a:defRPr/>
            </a:lvl1pPr>
          </a:lstStyle>
          <a:p>
            <a:pPr>
              <a:defRPr/>
            </a:pPr>
            <a:endParaRPr lang="de-DE"/>
          </a:p>
        </p:txBody>
      </p:sp>
      <p:sp>
        <p:nvSpPr>
          <p:cNvPr id="5" name="Rectangle 5">
            <a:extLst>
              <a:ext uri="{FF2B5EF4-FFF2-40B4-BE49-F238E27FC236}">
                <a16:creationId xmlns:a16="http://schemas.microsoft.com/office/drawing/2014/main" xmlns="" id="{C731E70B-B033-D946-B5DF-E51E99D4D893}"/>
              </a:ext>
            </a:extLst>
          </p:cNvPr>
          <p:cNvSpPr>
            <a:spLocks noGrp="1" noChangeArrowheads="1"/>
          </p:cNvSpPr>
          <p:nvPr>
            <p:ph type="ftr" sz="quarter" idx="11"/>
          </p:nvPr>
        </p:nvSpPr>
        <p:spPr>
          <a:ln/>
        </p:spPr>
        <p:txBody>
          <a:bodyPr/>
          <a:lstStyle>
            <a:lvl1pPr>
              <a:defRPr/>
            </a:lvl1pPr>
          </a:lstStyle>
          <a:p>
            <a:pPr>
              <a:defRPr/>
            </a:pPr>
            <a:endParaRPr lang="de-DE"/>
          </a:p>
        </p:txBody>
      </p:sp>
      <p:sp>
        <p:nvSpPr>
          <p:cNvPr id="6" name="Rectangle 6">
            <a:extLst>
              <a:ext uri="{FF2B5EF4-FFF2-40B4-BE49-F238E27FC236}">
                <a16:creationId xmlns:a16="http://schemas.microsoft.com/office/drawing/2014/main" xmlns="" id="{2A4B8BB9-78E2-0C43-AF77-14DF200D3B48}"/>
              </a:ext>
            </a:extLst>
          </p:cNvPr>
          <p:cNvSpPr>
            <a:spLocks noGrp="1" noChangeArrowheads="1"/>
          </p:cNvSpPr>
          <p:nvPr>
            <p:ph type="sldNum" sz="quarter" idx="12"/>
          </p:nvPr>
        </p:nvSpPr>
        <p:spPr>
          <a:ln/>
        </p:spPr>
        <p:txBody>
          <a:bodyPr/>
          <a:lstStyle>
            <a:lvl1pPr>
              <a:defRPr/>
            </a:lvl1pPr>
          </a:lstStyle>
          <a:p>
            <a:fld id="{685DDD5E-30E5-EE43-9E46-2C490C749F4B}" type="slidenum">
              <a:rPr lang="de-DE" altLang="en-US"/>
              <a:pPr/>
              <a:t>‹#›</a:t>
            </a:fld>
            <a:endParaRPr lang="de-DE" altLang="en-US"/>
          </a:p>
        </p:txBody>
      </p:sp>
    </p:spTree>
    <p:extLst>
      <p:ext uri="{BB962C8B-B14F-4D97-AF65-F5344CB8AC3E}">
        <p14:creationId xmlns:p14="http://schemas.microsoft.com/office/powerpoint/2010/main" val="2144371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1514476" y="9988153"/>
            <a:ext cx="13549313" cy="28252242"/>
          </a:xfrm>
        </p:spPr>
        <p:txBody>
          <a:bodyPr/>
          <a:lstStyle>
            <a:lvl1pPr>
              <a:defRPr sz="2800"/>
            </a:lvl1pPr>
            <a:lvl2pPr>
              <a:defRPr sz="2300"/>
            </a:lvl2pPr>
            <a:lvl3pPr>
              <a:defRPr sz="2000"/>
            </a:lvl3pPr>
            <a:lvl4pPr>
              <a:defRPr sz="2000"/>
            </a:lvl4pPr>
            <a:lvl5pPr>
              <a:defRPr sz="2000"/>
            </a:lvl5pPr>
            <a:lvl6pPr>
              <a:defRPr sz="2000"/>
            </a:lvl6pPr>
            <a:lvl7pPr>
              <a:defRPr sz="2000"/>
            </a:lvl7pPr>
            <a:lvl8pPr>
              <a:defRPr sz="2000"/>
            </a:lvl8pPr>
            <a:lvl9pPr>
              <a:defRPr sz="2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15216193" y="9988153"/>
            <a:ext cx="13549310" cy="28252242"/>
          </a:xfrm>
        </p:spPr>
        <p:txBody>
          <a:bodyPr/>
          <a:lstStyle>
            <a:lvl1pPr>
              <a:defRPr sz="2800"/>
            </a:lvl1pPr>
            <a:lvl2pPr>
              <a:defRPr sz="2300"/>
            </a:lvl2pPr>
            <a:lvl3pPr>
              <a:defRPr sz="2000"/>
            </a:lvl3pPr>
            <a:lvl4pPr>
              <a:defRPr sz="2000"/>
            </a:lvl4pPr>
            <a:lvl5pPr>
              <a:defRPr sz="2000"/>
            </a:lvl5pPr>
            <a:lvl6pPr>
              <a:defRPr sz="2000"/>
            </a:lvl6pPr>
            <a:lvl7pPr>
              <a:defRPr sz="2000"/>
            </a:lvl7pPr>
            <a:lvl8pPr>
              <a:defRPr sz="2000"/>
            </a:lvl8pPr>
            <a:lvl9pPr>
              <a:defRPr sz="2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Rectangle 4">
            <a:extLst>
              <a:ext uri="{FF2B5EF4-FFF2-40B4-BE49-F238E27FC236}">
                <a16:creationId xmlns:a16="http://schemas.microsoft.com/office/drawing/2014/main" xmlns="" id="{53CD668E-3543-0242-A0F5-0B984F382BCC}"/>
              </a:ext>
            </a:extLst>
          </p:cNvPr>
          <p:cNvSpPr>
            <a:spLocks noGrp="1" noChangeArrowheads="1"/>
          </p:cNvSpPr>
          <p:nvPr>
            <p:ph type="dt" sz="half" idx="10"/>
          </p:nvPr>
        </p:nvSpPr>
        <p:spPr>
          <a:ln/>
        </p:spPr>
        <p:txBody>
          <a:bodyPr/>
          <a:lstStyle>
            <a:lvl1pPr>
              <a:defRPr/>
            </a:lvl1pPr>
          </a:lstStyle>
          <a:p>
            <a:pPr>
              <a:defRPr/>
            </a:pPr>
            <a:endParaRPr lang="de-DE"/>
          </a:p>
        </p:txBody>
      </p:sp>
      <p:sp>
        <p:nvSpPr>
          <p:cNvPr id="6" name="Rectangle 5">
            <a:extLst>
              <a:ext uri="{FF2B5EF4-FFF2-40B4-BE49-F238E27FC236}">
                <a16:creationId xmlns:a16="http://schemas.microsoft.com/office/drawing/2014/main" xmlns="" id="{8D202F81-6C3F-6949-93A4-E3D1D030A0E9}"/>
              </a:ext>
            </a:extLst>
          </p:cNvPr>
          <p:cNvSpPr>
            <a:spLocks noGrp="1" noChangeArrowheads="1"/>
          </p:cNvSpPr>
          <p:nvPr>
            <p:ph type="ftr" sz="quarter" idx="11"/>
          </p:nvPr>
        </p:nvSpPr>
        <p:spPr>
          <a:ln/>
        </p:spPr>
        <p:txBody>
          <a:bodyPr/>
          <a:lstStyle>
            <a:lvl1pPr>
              <a:defRPr/>
            </a:lvl1pPr>
          </a:lstStyle>
          <a:p>
            <a:pPr>
              <a:defRPr/>
            </a:pPr>
            <a:endParaRPr lang="de-DE"/>
          </a:p>
        </p:txBody>
      </p:sp>
      <p:sp>
        <p:nvSpPr>
          <p:cNvPr id="7" name="Rectangle 6">
            <a:extLst>
              <a:ext uri="{FF2B5EF4-FFF2-40B4-BE49-F238E27FC236}">
                <a16:creationId xmlns:a16="http://schemas.microsoft.com/office/drawing/2014/main" xmlns="" id="{E5F96872-68AD-B34E-B82E-4444BCAF89AE}"/>
              </a:ext>
            </a:extLst>
          </p:cNvPr>
          <p:cNvSpPr>
            <a:spLocks noGrp="1" noChangeArrowheads="1"/>
          </p:cNvSpPr>
          <p:nvPr>
            <p:ph type="sldNum" sz="quarter" idx="12"/>
          </p:nvPr>
        </p:nvSpPr>
        <p:spPr>
          <a:ln/>
        </p:spPr>
        <p:txBody>
          <a:bodyPr/>
          <a:lstStyle>
            <a:lvl1pPr>
              <a:defRPr/>
            </a:lvl1pPr>
          </a:lstStyle>
          <a:p>
            <a:fld id="{734709CB-5CB3-F54A-9624-E291756BC4B2}" type="slidenum">
              <a:rPr lang="de-DE" altLang="en-US"/>
              <a:pPr/>
              <a:t>‹#›</a:t>
            </a:fld>
            <a:endParaRPr lang="de-DE" altLang="en-US"/>
          </a:p>
        </p:txBody>
      </p:sp>
    </p:spTree>
    <p:extLst>
      <p:ext uri="{BB962C8B-B14F-4D97-AF65-F5344CB8AC3E}">
        <p14:creationId xmlns:p14="http://schemas.microsoft.com/office/powerpoint/2010/main" val="3581460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1514474" y="9581605"/>
            <a:ext cx="13377863" cy="3994584"/>
          </a:xfrm>
        </p:spPr>
        <p:txBody>
          <a:bodyPr anchor="b"/>
          <a:lstStyle>
            <a:lvl1pPr marL="0" indent="0">
              <a:buNone/>
              <a:defRPr sz="2300" b="1"/>
            </a:lvl1pPr>
            <a:lvl2pPr marL="457095" indent="0">
              <a:buNone/>
              <a:defRPr sz="2000" b="1"/>
            </a:lvl2pPr>
            <a:lvl3pPr marL="914194" indent="0">
              <a:buNone/>
              <a:defRPr sz="2000" b="1"/>
            </a:lvl3pPr>
            <a:lvl4pPr marL="1371285" indent="0">
              <a:buNone/>
              <a:defRPr sz="1600" b="1"/>
            </a:lvl4pPr>
            <a:lvl5pPr marL="1828380" indent="0">
              <a:buNone/>
              <a:defRPr sz="1600" b="1"/>
            </a:lvl5pPr>
            <a:lvl6pPr marL="2285477" indent="0">
              <a:buNone/>
              <a:defRPr sz="1600" b="1"/>
            </a:lvl6pPr>
            <a:lvl7pPr marL="2742571" indent="0">
              <a:buNone/>
              <a:defRPr sz="1600" b="1"/>
            </a:lvl7pPr>
            <a:lvl8pPr marL="3199668" indent="0">
              <a:buNone/>
              <a:defRPr sz="1600" b="1"/>
            </a:lvl8pPr>
            <a:lvl9pPr marL="3656761"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1514474" y="13576192"/>
            <a:ext cx="13377863" cy="24664202"/>
          </a:xfrm>
        </p:spPr>
        <p:txBody>
          <a:bodyPr/>
          <a:lstStyle>
            <a:lvl1pPr>
              <a:defRPr sz="2300"/>
            </a:lvl1pPr>
            <a:lvl2pPr>
              <a:defRPr sz="2000"/>
            </a:lvl2pPr>
            <a:lvl3pPr>
              <a:defRPr sz="20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15381294" y="9581605"/>
            <a:ext cx="13384211" cy="3994584"/>
          </a:xfrm>
        </p:spPr>
        <p:txBody>
          <a:bodyPr anchor="b"/>
          <a:lstStyle>
            <a:lvl1pPr marL="0" indent="0">
              <a:buNone/>
              <a:defRPr sz="2300" b="1"/>
            </a:lvl1pPr>
            <a:lvl2pPr marL="457095" indent="0">
              <a:buNone/>
              <a:defRPr sz="2000" b="1"/>
            </a:lvl2pPr>
            <a:lvl3pPr marL="914194" indent="0">
              <a:buNone/>
              <a:defRPr sz="2000" b="1"/>
            </a:lvl3pPr>
            <a:lvl4pPr marL="1371285" indent="0">
              <a:buNone/>
              <a:defRPr sz="1600" b="1"/>
            </a:lvl4pPr>
            <a:lvl5pPr marL="1828380" indent="0">
              <a:buNone/>
              <a:defRPr sz="1600" b="1"/>
            </a:lvl5pPr>
            <a:lvl6pPr marL="2285477" indent="0">
              <a:buNone/>
              <a:defRPr sz="1600" b="1"/>
            </a:lvl6pPr>
            <a:lvl7pPr marL="2742571" indent="0">
              <a:buNone/>
              <a:defRPr sz="1600" b="1"/>
            </a:lvl7pPr>
            <a:lvl8pPr marL="3199668" indent="0">
              <a:buNone/>
              <a:defRPr sz="1600" b="1"/>
            </a:lvl8pPr>
            <a:lvl9pPr marL="3656761"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15381294" y="13576192"/>
            <a:ext cx="13384211" cy="24664202"/>
          </a:xfrm>
        </p:spPr>
        <p:txBody>
          <a:bodyPr/>
          <a:lstStyle>
            <a:lvl1pPr>
              <a:defRPr sz="2300"/>
            </a:lvl1pPr>
            <a:lvl2pPr>
              <a:defRPr sz="2000"/>
            </a:lvl2pPr>
            <a:lvl3pPr>
              <a:defRPr sz="20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7" name="Rectangle 4">
            <a:extLst>
              <a:ext uri="{FF2B5EF4-FFF2-40B4-BE49-F238E27FC236}">
                <a16:creationId xmlns:a16="http://schemas.microsoft.com/office/drawing/2014/main" xmlns="" id="{6BFC3C39-2EF0-6340-A5BC-C984F7C7AE0C}"/>
              </a:ext>
            </a:extLst>
          </p:cNvPr>
          <p:cNvSpPr>
            <a:spLocks noGrp="1" noChangeArrowheads="1"/>
          </p:cNvSpPr>
          <p:nvPr>
            <p:ph type="dt" sz="half" idx="10"/>
          </p:nvPr>
        </p:nvSpPr>
        <p:spPr>
          <a:ln/>
        </p:spPr>
        <p:txBody>
          <a:bodyPr/>
          <a:lstStyle>
            <a:lvl1pPr>
              <a:defRPr/>
            </a:lvl1pPr>
          </a:lstStyle>
          <a:p>
            <a:pPr>
              <a:defRPr/>
            </a:pPr>
            <a:endParaRPr lang="de-DE"/>
          </a:p>
        </p:txBody>
      </p:sp>
      <p:sp>
        <p:nvSpPr>
          <p:cNvPr id="8" name="Rectangle 5">
            <a:extLst>
              <a:ext uri="{FF2B5EF4-FFF2-40B4-BE49-F238E27FC236}">
                <a16:creationId xmlns:a16="http://schemas.microsoft.com/office/drawing/2014/main" xmlns="" id="{EA9174FB-EE62-8C43-88DE-2781D31057F1}"/>
              </a:ext>
            </a:extLst>
          </p:cNvPr>
          <p:cNvSpPr>
            <a:spLocks noGrp="1" noChangeArrowheads="1"/>
          </p:cNvSpPr>
          <p:nvPr>
            <p:ph type="ftr" sz="quarter" idx="11"/>
          </p:nvPr>
        </p:nvSpPr>
        <p:spPr>
          <a:ln/>
        </p:spPr>
        <p:txBody>
          <a:bodyPr/>
          <a:lstStyle>
            <a:lvl1pPr>
              <a:defRPr/>
            </a:lvl1pPr>
          </a:lstStyle>
          <a:p>
            <a:pPr>
              <a:defRPr/>
            </a:pPr>
            <a:endParaRPr lang="de-DE"/>
          </a:p>
        </p:txBody>
      </p:sp>
      <p:sp>
        <p:nvSpPr>
          <p:cNvPr id="9" name="Rectangle 6">
            <a:extLst>
              <a:ext uri="{FF2B5EF4-FFF2-40B4-BE49-F238E27FC236}">
                <a16:creationId xmlns:a16="http://schemas.microsoft.com/office/drawing/2014/main" xmlns="" id="{E7650967-38D3-484B-A031-4FF26963C61F}"/>
              </a:ext>
            </a:extLst>
          </p:cNvPr>
          <p:cNvSpPr>
            <a:spLocks noGrp="1" noChangeArrowheads="1"/>
          </p:cNvSpPr>
          <p:nvPr>
            <p:ph type="sldNum" sz="quarter" idx="12"/>
          </p:nvPr>
        </p:nvSpPr>
        <p:spPr>
          <a:ln/>
        </p:spPr>
        <p:txBody>
          <a:bodyPr/>
          <a:lstStyle>
            <a:lvl1pPr>
              <a:defRPr/>
            </a:lvl1pPr>
          </a:lstStyle>
          <a:p>
            <a:fld id="{7CADCEC2-737F-A746-9CB1-CAD258BD6E62}" type="slidenum">
              <a:rPr lang="de-DE" altLang="en-US"/>
              <a:pPr/>
              <a:t>‹#›</a:t>
            </a:fld>
            <a:endParaRPr lang="de-DE" altLang="en-US"/>
          </a:p>
        </p:txBody>
      </p:sp>
    </p:spTree>
    <p:extLst>
      <p:ext uri="{BB962C8B-B14F-4D97-AF65-F5344CB8AC3E}">
        <p14:creationId xmlns:p14="http://schemas.microsoft.com/office/powerpoint/2010/main" val="2764242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Rectangle 4">
            <a:extLst>
              <a:ext uri="{FF2B5EF4-FFF2-40B4-BE49-F238E27FC236}">
                <a16:creationId xmlns:a16="http://schemas.microsoft.com/office/drawing/2014/main" xmlns="" id="{364D188B-A55E-D94E-9F20-681005AA05E6}"/>
              </a:ext>
            </a:extLst>
          </p:cNvPr>
          <p:cNvSpPr>
            <a:spLocks noGrp="1" noChangeArrowheads="1"/>
          </p:cNvSpPr>
          <p:nvPr>
            <p:ph type="dt" sz="half" idx="10"/>
          </p:nvPr>
        </p:nvSpPr>
        <p:spPr>
          <a:ln/>
        </p:spPr>
        <p:txBody>
          <a:bodyPr/>
          <a:lstStyle>
            <a:lvl1pPr>
              <a:defRPr/>
            </a:lvl1pPr>
          </a:lstStyle>
          <a:p>
            <a:pPr>
              <a:defRPr/>
            </a:pPr>
            <a:endParaRPr lang="de-DE"/>
          </a:p>
        </p:txBody>
      </p:sp>
      <p:sp>
        <p:nvSpPr>
          <p:cNvPr id="4" name="Rectangle 5">
            <a:extLst>
              <a:ext uri="{FF2B5EF4-FFF2-40B4-BE49-F238E27FC236}">
                <a16:creationId xmlns:a16="http://schemas.microsoft.com/office/drawing/2014/main" xmlns="" id="{F592EF21-B65D-DA4F-A9E7-693DED542042}"/>
              </a:ext>
            </a:extLst>
          </p:cNvPr>
          <p:cNvSpPr>
            <a:spLocks noGrp="1" noChangeArrowheads="1"/>
          </p:cNvSpPr>
          <p:nvPr>
            <p:ph type="ftr" sz="quarter" idx="11"/>
          </p:nvPr>
        </p:nvSpPr>
        <p:spPr>
          <a:ln/>
        </p:spPr>
        <p:txBody>
          <a:bodyPr/>
          <a:lstStyle>
            <a:lvl1pPr>
              <a:defRPr/>
            </a:lvl1pPr>
          </a:lstStyle>
          <a:p>
            <a:pPr>
              <a:defRPr/>
            </a:pPr>
            <a:endParaRPr lang="de-DE"/>
          </a:p>
        </p:txBody>
      </p:sp>
      <p:sp>
        <p:nvSpPr>
          <p:cNvPr id="5" name="Rectangle 6">
            <a:extLst>
              <a:ext uri="{FF2B5EF4-FFF2-40B4-BE49-F238E27FC236}">
                <a16:creationId xmlns:a16="http://schemas.microsoft.com/office/drawing/2014/main" xmlns="" id="{FA4110D5-8D7D-2349-8ADB-C011048DA6DF}"/>
              </a:ext>
            </a:extLst>
          </p:cNvPr>
          <p:cNvSpPr>
            <a:spLocks noGrp="1" noChangeArrowheads="1"/>
          </p:cNvSpPr>
          <p:nvPr>
            <p:ph type="sldNum" sz="quarter" idx="12"/>
          </p:nvPr>
        </p:nvSpPr>
        <p:spPr>
          <a:ln/>
        </p:spPr>
        <p:txBody>
          <a:bodyPr/>
          <a:lstStyle>
            <a:lvl1pPr>
              <a:defRPr/>
            </a:lvl1pPr>
          </a:lstStyle>
          <a:p>
            <a:fld id="{42E8251F-5272-B841-8E8A-64A55C01C71C}" type="slidenum">
              <a:rPr lang="de-DE" altLang="en-US"/>
              <a:pPr/>
              <a:t>‹#›</a:t>
            </a:fld>
            <a:endParaRPr lang="de-DE" altLang="en-US"/>
          </a:p>
        </p:txBody>
      </p:sp>
    </p:spTree>
    <p:extLst>
      <p:ext uri="{BB962C8B-B14F-4D97-AF65-F5344CB8AC3E}">
        <p14:creationId xmlns:p14="http://schemas.microsoft.com/office/powerpoint/2010/main" val="2150278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xmlns="" id="{B8C3FF90-6FE1-6846-A338-52F2FE9F1660}"/>
              </a:ext>
            </a:extLst>
          </p:cNvPr>
          <p:cNvSpPr>
            <a:spLocks noGrp="1" noChangeArrowheads="1"/>
          </p:cNvSpPr>
          <p:nvPr>
            <p:ph type="dt" sz="half" idx="10"/>
          </p:nvPr>
        </p:nvSpPr>
        <p:spPr>
          <a:ln/>
        </p:spPr>
        <p:txBody>
          <a:bodyPr/>
          <a:lstStyle>
            <a:lvl1pPr>
              <a:defRPr/>
            </a:lvl1pPr>
          </a:lstStyle>
          <a:p>
            <a:pPr>
              <a:defRPr/>
            </a:pPr>
            <a:endParaRPr lang="de-DE"/>
          </a:p>
        </p:txBody>
      </p:sp>
      <p:sp>
        <p:nvSpPr>
          <p:cNvPr id="3" name="Rectangle 5">
            <a:extLst>
              <a:ext uri="{FF2B5EF4-FFF2-40B4-BE49-F238E27FC236}">
                <a16:creationId xmlns:a16="http://schemas.microsoft.com/office/drawing/2014/main" xmlns="" id="{2AC9F7A1-69F1-9C40-AF1A-CC8BC95A286C}"/>
              </a:ext>
            </a:extLst>
          </p:cNvPr>
          <p:cNvSpPr>
            <a:spLocks noGrp="1" noChangeArrowheads="1"/>
          </p:cNvSpPr>
          <p:nvPr>
            <p:ph type="ftr" sz="quarter" idx="11"/>
          </p:nvPr>
        </p:nvSpPr>
        <p:spPr>
          <a:ln/>
        </p:spPr>
        <p:txBody>
          <a:bodyPr/>
          <a:lstStyle>
            <a:lvl1pPr>
              <a:defRPr/>
            </a:lvl1pPr>
          </a:lstStyle>
          <a:p>
            <a:pPr>
              <a:defRPr/>
            </a:pPr>
            <a:endParaRPr lang="de-DE"/>
          </a:p>
        </p:txBody>
      </p:sp>
      <p:sp>
        <p:nvSpPr>
          <p:cNvPr id="4" name="Rectangle 6">
            <a:extLst>
              <a:ext uri="{FF2B5EF4-FFF2-40B4-BE49-F238E27FC236}">
                <a16:creationId xmlns:a16="http://schemas.microsoft.com/office/drawing/2014/main" xmlns="" id="{35CD6C4A-E1A0-7B47-A2AF-453D1EF19C22}"/>
              </a:ext>
            </a:extLst>
          </p:cNvPr>
          <p:cNvSpPr>
            <a:spLocks noGrp="1" noChangeArrowheads="1"/>
          </p:cNvSpPr>
          <p:nvPr>
            <p:ph type="sldNum" sz="quarter" idx="12"/>
          </p:nvPr>
        </p:nvSpPr>
        <p:spPr>
          <a:ln/>
        </p:spPr>
        <p:txBody>
          <a:bodyPr/>
          <a:lstStyle>
            <a:lvl1pPr>
              <a:defRPr/>
            </a:lvl1pPr>
          </a:lstStyle>
          <a:p>
            <a:fld id="{2BD9B643-4B60-0C4B-A5D0-38022D14E0DA}" type="slidenum">
              <a:rPr lang="de-DE" altLang="en-US"/>
              <a:pPr/>
              <a:t>‹#›</a:t>
            </a:fld>
            <a:endParaRPr lang="de-DE" altLang="en-US"/>
          </a:p>
        </p:txBody>
      </p:sp>
    </p:spTree>
    <p:extLst>
      <p:ext uri="{BB962C8B-B14F-4D97-AF65-F5344CB8AC3E}">
        <p14:creationId xmlns:p14="http://schemas.microsoft.com/office/powerpoint/2010/main" val="2258350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514480" y="1703771"/>
            <a:ext cx="9961564" cy="7253682"/>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11837988" y="1703772"/>
            <a:ext cx="16927512" cy="36536623"/>
          </a:xfrm>
        </p:spPr>
        <p:txBody>
          <a:bodyPr/>
          <a:lstStyle>
            <a:lvl1pPr>
              <a:defRPr sz="3400"/>
            </a:lvl1pPr>
            <a:lvl2pPr>
              <a:defRPr sz="2800"/>
            </a:lvl2pPr>
            <a:lvl3pPr>
              <a:defRPr sz="2300"/>
            </a:lvl3pPr>
            <a:lvl4pPr>
              <a:defRPr sz="2000"/>
            </a:lvl4pPr>
            <a:lvl5pPr>
              <a:defRPr sz="2000"/>
            </a:lvl5pPr>
            <a:lvl6pPr>
              <a:defRPr sz="2000"/>
            </a:lvl6pPr>
            <a:lvl7pPr>
              <a:defRPr sz="2000"/>
            </a:lvl7pPr>
            <a:lvl8pPr>
              <a:defRPr sz="2000"/>
            </a:lvl8pPr>
            <a:lvl9pPr>
              <a:defRPr sz="2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1514480" y="8957454"/>
            <a:ext cx="9961564" cy="29282943"/>
          </a:xfrm>
        </p:spPr>
        <p:txBody>
          <a:bodyPr/>
          <a:lstStyle>
            <a:lvl1pPr marL="0" indent="0">
              <a:buNone/>
              <a:defRPr sz="1400"/>
            </a:lvl1pPr>
            <a:lvl2pPr marL="457095" indent="0">
              <a:buNone/>
              <a:defRPr sz="1400"/>
            </a:lvl2pPr>
            <a:lvl3pPr marL="914194" indent="0">
              <a:buNone/>
              <a:defRPr sz="800"/>
            </a:lvl3pPr>
            <a:lvl4pPr marL="1371285" indent="0">
              <a:buNone/>
              <a:defRPr sz="800"/>
            </a:lvl4pPr>
            <a:lvl5pPr marL="1828380" indent="0">
              <a:buNone/>
              <a:defRPr sz="800"/>
            </a:lvl5pPr>
            <a:lvl6pPr marL="2285477" indent="0">
              <a:buNone/>
              <a:defRPr sz="800"/>
            </a:lvl6pPr>
            <a:lvl7pPr marL="2742571" indent="0">
              <a:buNone/>
              <a:defRPr sz="800"/>
            </a:lvl7pPr>
            <a:lvl8pPr marL="3199668" indent="0">
              <a:buNone/>
              <a:defRPr sz="800"/>
            </a:lvl8pPr>
            <a:lvl9pPr marL="3656761" indent="0">
              <a:buNone/>
              <a:defRPr sz="800"/>
            </a:lvl9pPr>
          </a:lstStyle>
          <a:p>
            <a:pPr lvl="0"/>
            <a:r>
              <a:rPr lang="de-DE"/>
              <a:t>Textmasterformate durch Klicken bearbeiten</a:t>
            </a:r>
          </a:p>
        </p:txBody>
      </p:sp>
      <p:sp>
        <p:nvSpPr>
          <p:cNvPr id="5" name="Rectangle 4">
            <a:extLst>
              <a:ext uri="{FF2B5EF4-FFF2-40B4-BE49-F238E27FC236}">
                <a16:creationId xmlns:a16="http://schemas.microsoft.com/office/drawing/2014/main" xmlns="" id="{F7103B17-7E27-124B-8DA9-AEB3A728AF60}"/>
              </a:ext>
            </a:extLst>
          </p:cNvPr>
          <p:cNvSpPr>
            <a:spLocks noGrp="1" noChangeArrowheads="1"/>
          </p:cNvSpPr>
          <p:nvPr>
            <p:ph type="dt" sz="half" idx="10"/>
          </p:nvPr>
        </p:nvSpPr>
        <p:spPr>
          <a:ln/>
        </p:spPr>
        <p:txBody>
          <a:bodyPr/>
          <a:lstStyle>
            <a:lvl1pPr>
              <a:defRPr/>
            </a:lvl1pPr>
          </a:lstStyle>
          <a:p>
            <a:pPr>
              <a:defRPr/>
            </a:pPr>
            <a:endParaRPr lang="de-DE"/>
          </a:p>
        </p:txBody>
      </p:sp>
      <p:sp>
        <p:nvSpPr>
          <p:cNvPr id="6" name="Rectangle 5">
            <a:extLst>
              <a:ext uri="{FF2B5EF4-FFF2-40B4-BE49-F238E27FC236}">
                <a16:creationId xmlns:a16="http://schemas.microsoft.com/office/drawing/2014/main" xmlns="" id="{AB47DC16-391D-4C42-BAA0-80DCD498FEEC}"/>
              </a:ext>
            </a:extLst>
          </p:cNvPr>
          <p:cNvSpPr>
            <a:spLocks noGrp="1" noChangeArrowheads="1"/>
          </p:cNvSpPr>
          <p:nvPr>
            <p:ph type="ftr" sz="quarter" idx="11"/>
          </p:nvPr>
        </p:nvSpPr>
        <p:spPr>
          <a:ln/>
        </p:spPr>
        <p:txBody>
          <a:bodyPr/>
          <a:lstStyle>
            <a:lvl1pPr>
              <a:defRPr/>
            </a:lvl1pPr>
          </a:lstStyle>
          <a:p>
            <a:pPr>
              <a:defRPr/>
            </a:pPr>
            <a:endParaRPr lang="de-DE"/>
          </a:p>
        </p:txBody>
      </p:sp>
      <p:sp>
        <p:nvSpPr>
          <p:cNvPr id="7" name="Rectangle 6">
            <a:extLst>
              <a:ext uri="{FF2B5EF4-FFF2-40B4-BE49-F238E27FC236}">
                <a16:creationId xmlns:a16="http://schemas.microsoft.com/office/drawing/2014/main" xmlns="" id="{8D56CFB0-E076-D34E-AA2D-973967A56FFD}"/>
              </a:ext>
            </a:extLst>
          </p:cNvPr>
          <p:cNvSpPr>
            <a:spLocks noGrp="1" noChangeArrowheads="1"/>
          </p:cNvSpPr>
          <p:nvPr>
            <p:ph type="sldNum" sz="quarter" idx="12"/>
          </p:nvPr>
        </p:nvSpPr>
        <p:spPr>
          <a:ln/>
        </p:spPr>
        <p:txBody>
          <a:bodyPr/>
          <a:lstStyle>
            <a:lvl1pPr>
              <a:defRPr/>
            </a:lvl1pPr>
          </a:lstStyle>
          <a:p>
            <a:fld id="{0F9059B9-0D8A-5741-B6CF-3EB67581A731}" type="slidenum">
              <a:rPr lang="de-DE" altLang="en-US"/>
              <a:pPr/>
              <a:t>‹#›</a:t>
            </a:fld>
            <a:endParaRPr lang="de-DE" altLang="en-US"/>
          </a:p>
        </p:txBody>
      </p:sp>
    </p:spTree>
    <p:extLst>
      <p:ext uri="{BB962C8B-B14F-4D97-AF65-F5344CB8AC3E}">
        <p14:creationId xmlns:p14="http://schemas.microsoft.com/office/powerpoint/2010/main" val="16515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935664" y="29966140"/>
            <a:ext cx="18167351" cy="3537433"/>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5935664" y="3824216"/>
            <a:ext cx="18167351" cy="25686462"/>
          </a:xfrm>
        </p:spPr>
        <p:txBody>
          <a:bodyPr/>
          <a:lstStyle>
            <a:lvl1pPr marL="0" indent="0">
              <a:buNone/>
              <a:defRPr sz="3400"/>
            </a:lvl1pPr>
            <a:lvl2pPr marL="457095" indent="0">
              <a:buNone/>
              <a:defRPr sz="2800"/>
            </a:lvl2pPr>
            <a:lvl3pPr marL="914194" indent="0">
              <a:buNone/>
              <a:defRPr sz="2300"/>
            </a:lvl3pPr>
            <a:lvl4pPr marL="1371285" indent="0">
              <a:buNone/>
              <a:defRPr sz="2000"/>
            </a:lvl4pPr>
            <a:lvl5pPr marL="1828380" indent="0">
              <a:buNone/>
              <a:defRPr sz="2000"/>
            </a:lvl5pPr>
            <a:lvl6pPr marL="2285477" indent="0">
              <a:buNone/>
              <a:defRPr sz="2000"/>
            </a:lvl6pPr>
            <a:lvl7pPr marL="2742571" indent="0">
              <a:buNone/>
              <a:defRPr sz="2000"/>
            </a:lvl7pPr>
            <a:lvl8pPr marL="3199668" indent="0">
              <a:buNone/>
              <a:defRPr sz="2000"/>
            </a:lvl8pPr>
            <a:lvl9pPr marL="3656761" indent="0">
              <a:buNone/>
              <a:defRPr sz="2000"/>
            </a:lvl9pPr>
          </a:lstStyle>
          <a:p>
            <a:pPr lvl="0"/>
            <a:endParaRPr lang="de-DE" noProof="0"/>
          </a:p>
        </p:txBody>
      </p:sp>
      <p:sp>
        <p:nvSpPr>
          <p:cNvPr id="4" name="Textplatzhalter 3"/>
          <p:cNvSpPr>
            <a:spLocks noGrp="1"/>
          </p:cNvSpPr>
          <p:nvPr>
            <p:ph type="body" sz="half" idx="2"/>
          </p:nvPr>
        </p:nvSpPr>
        <p:spPr>
          <a:xfrm>
            <a:off x="5935664" y="33503575"/>
            <a:ext cx="18167351" cy="5023594"/>
          </a:xfrm>
        </p:spPr>
        <p:txBody>
          <a:bodyPr/>
          <a:lstStyle>
            <a:lvl1pPr marL="0" indent="0">
              <a:buNone/>
              <a:defRPr sz="1400"/>
            </a:lvl1pPr>
            <a:lvl2pPr marL="457095" indent="0">
              <a:buNone/>
              <a:defRPr sz="1400"/>
            </a:lvl2pPr>
            <a:lvl3pPr marL="914194" indent="0">
              <a:buNone/>
              <a:defRPr sz="800"/>
            </a:lvl3pPr>
            <a:lvl4pPr marL="1371285" indent="0">
              <a:buNone/>
              <a:defRPr sz="800"/>
            </a:lvl4pPr>
            <a:lvl5pPr marL="1828380" indent="0">
              <a:buNone/>
              <a:defRPr sz="800"/>
            </a:lvl5pPr>
            <a:lvl6pPr marL="2285477" indent="0">
              <a:buNone/>
              <a:defRPr sz="800"/>
            </a:lvl6pPr>
            <a:lvl7pPr marL="2742571" indent="0">
              <a:buNone/>
              <a:defRPr sz="800"/>
            </a:lvl7pPr>
            <a:lvl8pPr marL="3199668" indent="0">
              <a:buNone/>
              <a:defRPr sz="800"/>
            </a:lvl8pPr>
            <a:lvl9pPr marL="3656761" indent="0">
              <a:buNone/>
              <a:defRPr sz="800"/>
            </a:lvl9pPr>
          </a:lstStyle>
          <a:p>
            <a:pPr lvl="0"/>
            <a:r>
              <a:rPr lang="de-DE"/>
              <a:t>Textmasterformate durch Klicken bearbeiten</a:t>
            </a:r>
          </a:p>
        </p:txBody>
      </p:sp>
      <p:sp>
        <p:nvSpPr>
          <p:cNvPr id="5" name="Rectangle 4">
            <a:extLst>
              <a:ext uri="{FF2B5EF4-FFF2-40B4-BE49-F238E27FC236}">
                <a16:creationId xmlns:a16="http://schemas.microsoft.com/office/drawing/2014/main" xmlns="" id="{CB62F2D9-2E92-5646-BC2A-1E1C168C2C72}"/>
              </a:ext>
            </a:extLst>
          </p:cNvPr>
          <p:cNvSpPr>
            <a:spLocks noGrp="1" noChangeArrowheads="1"/>
          </p:cNvSpPr>
          <p:nvPr>
            <p:ph type="dt" sz="half" idx="10"/>
          </p:nvPr>
        </p:nvSpPr>
        <p:spPr>
          <a:ln/>
        </p:spPr>
        <p:txBody>
          <a:bodyPr/>
          <a:lstStyle>
            <a:lvl1pPr>
              <a:defRPr/>
            </a:lvl1pPr>
          </a:lstStyle>
          <a:p>
            <a:pPr>
              <a:defRPr/>
            </a:pPr>
            <a:endParaRPr lang="de-DE"/>
          </a:p>
        </p:txBody>
      </p:sp>
      <p:sp>
        <p:nvSpPr>
          <p:cNvPr id="6" name="Rectangle 5">
            <a:extLst>
              <a:ext uri="{FF2B5EF4-FFF2-40B4-BE49-F238E27FC236}">
                <a16:creationId xmlns:a16="http://schemas.microsoft.com/office/drawing/2014/main" xmlns="" id="{1FC81457-10CE-6B46-95E2-09E79EFFE75C}"/>
              </a:ext>
            </a:extLst>
          </p:cNvPr>
          <p:cNvSpPr>
            <a:spLocks noGrp="1" noChangeArrowheads="1"/>
          </p:cNvSpPr>
          <p:nvPr>
            <p:ph type="ftr" sz="quarter" idx="11"/>
          </p:nvPr>
        </p:nvSpPr>
        <p:spPr>
          <a:ln/>
        </p:spPr>
        <p:txBody>
          <a:bodyPr/>
          <a:lstStyle>
            <a:lvl1pPr>
              <a:defRPr/>
            </a:lvl1pPr>
          </a:lstStyle>
          <a:p>
            <a:pPr>
              <a:defRPr/>
            </a:pPr>
            <a:endParaRPr lang="de-DE"/>
          </a:p>
        </p:txBody>
      </p:sp>
      <p:sp>
        <p:nvSpPr>
          <p:cNvPr id="7" name="Rectangle 6">
            <a:extLst>
              <a:ext uri="{FF2B5EF4-FFF2-40B4-BE49-F238E27FC236}">
                <a16:creationId xmlns:a16="http://schemas.microsoft.com/office/drawing/2014/main" xmlns="" id="{78A42887-2BEE-9346-8A3C-53BC4FD15D14}"/>
              </a:ext>
            </a:extLst>
          </p:cNvPr>
          <p:cNvSpPr>
            <a:spLocks noGrp="1" noChangeArrowheads="1"/>
          </p:cNvSpPr>
          <p:nvPr>
            <p:ph type="sldNum" sz="quarter" idx="12"/>
          </p:nvPr>
        </p:nvSpPr>
        <p:spPr>
          <a:ln/>
        </p:spPr>
        <p:txBody>
          <a:bodyPr/>
          <a:lstStyle>
            <a:lvl1pPr>
              <a:defRPr/>
            </a:lvl1pPr>
          </a:lstStyle>
          <a:p>
            <a:fld id="{0F48BD40-A272-7E47-9E63-3E0B624EDA54}" type="slidenum">
              <a:rPr lang="de-DE" altLang="en-US"/>
              <a:pPr/>
              <a:t>‹#›</a:t>
            </a:fld>
            <a:endParaRPr lang="de-DE" altLang="en-US"/>
          </a:p>
        </p:txBody>
      </p:sp>
    </p:spTree>
    <p:extLst>
      <p:ext uri="{BB962C8B-B14F-4D97-AF65-F5344CB8AC3E}">
        <p14:creationId xmlns:p14="http://schemas.microsoft.com/office/powerpoint/2010/main" val="4044939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xmlns="" id="{9DD84F85-436E-0C44-8304-D7C008EE91BF}"/>
              </a:ext>
            </a:extLst>
          </p:cNvPr>
          <p:cNvSpPr>
            <a:spLocks noGrp="1" noChangeArrowheads="1"/>
          </p:cNvSpPr>
          <p:nvPr>
            <p:ph type="title"/>
          </p:nvPr>
        </p:nvSpPr>
        <p:spPr bwMode="auto">
          <a:xfrm>
            <a:off x="1511300" y="1714500"/>
            <a:ext cx="27257375" cy="713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03144" tIns="201569" rIns="403144" bIns="201569" numCol="1" anchor="ctr" anchorCtr="0" compatLnSpc="1">
            <a:prstTxWarp prst="textNoShape">
              <a:avLst/>
            </a:prstTxWarp>
          </a:bodyPr>
          <a:lstStyle/>
          <a:p>
            <a:pPr lvl="0"/>
            <a:r>
              <a:rPr lang="de-DE" altLang="de-DE"/>
              <a:t>Titelmasterformat durch Klicken bearbeiten</a:t>
            </a:r>
          </a:p>
        </p:txBody>
      </p:sp>
      <p:sp>
        <p:nvSpPr>
          <p:cNvPr id="1027" name="Rectangle 3">
            <a:extLst>
              <a:ext uri="{FF2B5EF4-FFF2-40B4-BE49-F238E27FC236}">
                <a16:creationId xmlns:a16="http://schemas.microsoft.com/office/drawing/2014/main" xmlns="" id="{96466B54-C83E-5D4E-8708-A3DDBC902C1D}"/>
              </a:ext>
            </a:extLst>
          </p:cNvPr>
          <p:cNvSpPr>
            <a:spLocks noGrp="1" noChangeArrowheads="1"/>
          </p:cNvSpPr>
          <p:nvPr>
            <p:ph type="body" idx="1"/>
          </p:nvPr>
        </p:nvSpPr>
        <p:spPr bwMode="auto">
          <a:xfrm>
            <a:off x="1511300" y="9990138"/>
            <a:ext cx="27257375" cy="2824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03144" tIns="201569" rIns="403144" bIns="201569" numCol="1" anchor="t" anchorCtr="0" compatLnSpc="1">
            <a:prstTxWarp prst="textNoShape">
              <a:avLst/>
            </a:prstTxWarp>
          </a:bodyPr>
          <a:lstStyle/>
          <a:p>
            <a:pPr lvl="0"/>
            <a:r>
              <a:rPr lang="de-DE" altLang="de-DE"/>
              <a:t>Textmasterformate durch Klicken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28" name="Rectangle 4">
            <a:extLst>
              <a:ext uri="{FF2B5EF4-FFF2-40B4-BE49-F238E27FC236}">
                <a16:creationId xmlns:a16="http://schemas.microsoft.com/office/drawing/2014/main" xmlns="" id="{BC1033E0-2B57-3040-B37D-8010E1CAF62C}"/>
              </a:ext>
            </a:extLst>
          </p:cNvPr>
          <p:cNvSpPr>
            <a:spLocks noGrp="1" noChangeArrowheads="1"/>
          </p:cNvSpPr>
          <p:nvPr>
            <p:ph type="dt" sz="half" idx="2"/>
          </p:nvPr>
        </p:nvSpPr>
        <p:spPr bwMode="auto">
          <a:xfrm>
            <a:off x="1511300" y="38985825"/>
            <a:ext cx="7070725" cy="2968625"/>
          </a:xfrm>
          <a:prstGeom prst="rect">
            <a:avLst/>
          </a:prstGeom>
          <a:noFill/>
          <a:ln w="9525">
            <a:noFill/>
            <a:miter lim="800000"/>
            <a:headEnd/>
            <a:tailEnd/>
          </a:ln>
          <a:effectLst/>
        </p:spPr>
        <p:txBody>
          <a:bodyPr vert="horz" wrap="square" lIns="403144" tIns="201569" rIns="403144" bIns="201569" numCol="1" anchor="t" anchorCtr="0" compatLnSpc="1">
            <a:prstTxWarp prst="textNoShape">
              <a:avLst/>
            </a:prstTxWarp>
          </a:bodyPr>
          <a:lstStyle>
            <a:lvl1pPr eaLnBrk="1" hangingPunct="1">
              <a:defRPr sz="6200">
                <a:latin typeface="Arial" charset="0"/>
              </a:defRPr>
            </a:lvl1pPr>
          </a:lstStyle>
          <a:p>
            <a:pPr>
              <a:defRPr/>
            </a:pPr>
            <a:endParaRPr lang="de-DE"/>
          </a:p>
        </p:txBody>
      </p:sp>
      <p:sp>
        <p:nvSpPr>
          <p:cNvPr id="1029" name="Rectangle 5">
            <a:extLst>
              <a:ext uri="{FF2B5EF4-FFF2-40B4-BE49-F238E27FC236}">
                <a16:creationId xmlns:a16="http://schemas.microsoft.com/office/drawing/2014/main" xmlns="" id="{27408977-5842-6C45-925D-CC3155122233}"/>
              </a:ext>
            </a:extLst>
          </p:cNvPr>
          <p:cNvSpPr>
            <a:spLocks noGrp="1" noChangeArrowheads="1"/>
          </p:cNvSpPr>
          <p:nvPr>
            <p:ph type="ftr" sz="quarter" idx="3"/>
          </p:nvPr>
        </p:nvSpPr>
        <p:spPr bwMode="auto">
          <a:xfrm>
            <a:off x="10344150" y="38985825"/>
            <a:ext cx="9591675" cy="2968625"/>
          </a:xfrm>
          <a:prstGeom prst="rect">
            <a:avLst/>
          </a:prstGeom>
          <a:noFill/>
          <a:ln w="9525">
            <a:noFill/>
            <a:miter lim="800000"/>
            <a:headEnd/>
            <a:tailEnd/>
          </a:ln>
          <a:effectLst/>
        </p:spPr>
        <p:txBody>
          <a:bodyPr vert="horz" wrap="square" lIns="403144" tIns="201569" rIns="403144" bIns="201569" numCol="1" anchor="t" anchorCtr="0" compatLnSpc="1">
            <a:prstTxWarp prst="textNoShape">
              <a:avLst/>
            </a:prstTxWarp>
          </a:bodyPr>
          <a:lstStyle>
            <a:lvl1pPr algn="ctr" eaLnBrk="1" hangingPunct="1">
              <a:defRPr sz="6200">
                <a:latin typeface="Arial" charset="0"/>
              </a:defRPr>
            </a:lvl1pPr>
          </a:lstStyle>
          <a:p>
            <a:pPr>
              <a:defRPr/>
            </a:pPr>
            <a:endParaRPr lang="de-DE"/>
          </a:p>
        </p:txBody>
      </p:sp>
      <p:sp>
        <p:nvSpPr>
          <p:cNvPr id="1030" name="Rectangle 6">
            <a:extLst>
              <a:ext uri="{FF2B5EF4-FFF2-40B4-BE49-F238E27FC236}">
                <a16:creationId xmlns:a16="http://schemas.microsoft.com/office/drawing/2014/main" xmlns="" id="{2A564F86-A6BB-1A47-A2D8-79D4FF92230E}"/>
              </a:ext>
            </a:extLst>
          </p:cNvPr>
          <p:cNvSpPr>
            <a:spLocks noGrp="1" noChangeArrowheads="1"/>
          </p:cNvSpPr>
          <p:nvPr>
            <p:ph type="sldNum" sz="quarter" idx="4"/>
          </p:nvPr>
        </p:nvSpPr>
        <p:spPr bwMode="auto">
          <a:xfrm>
            <a:off x="21697950" y="38985825"/>
            <a:ext cx="7070725" cy="2968625"/>
          </a:xfrm>
          <a:prstGeom prst="rect">
            <a:avLst/>
          </a:prstGeom>
          <a:noFill/>
          <a:ln w="9525">
            <a:noFill/>
            <a:miter lim="800000"/>
            <a:headEnd/>
            <a:tailEnd/>
          </a:ln>
          <a:effectLst/>
        </p:spPr>
        <p:txBody>
          <a:bodyPr vert="horz" wrap="square" lIns="403144" tIns="201569" rIns="403144" bIns="201569" numCol="1" anchor="t" anchorCtr="0" compatLnSpc="1">
            <a:prstTxWarp prst="textNoShape">
              <a:avLst/>
            </a:prstTxWarp>
          </a:bodyPr>
          <a:lstStyle>
            <a:lvl1pPr algn="r" eaLnBrk="1" hangingPunct="1">
              <a:defRPr sz="6200"/>
            </a:lvl1pPr>
          </a:lstStyle>
          <a:p>
            <a:fld id="{3B889790-BB71-6143-93BE-268DB0CA39A0}" type="slidenum">
              <a:rPr lang="de-DE" altLang="en-US"/>
              <a:pPr/>
              <a:t>‹#›</a:t>
            </a:fld>
            <a:endParaRPr lang="de-DE"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022725" rtl="0" eaLnBrk="0" fontAlgn="base" hangingPunct="0">
        <a:spcBef>
          <a:spcPct val="0"/>
        </a:spcBef>
        <a:spcAft>
          <a:spcPct val="0"/>
        </a:spcAft>
        <a:defRPr sz="19200">
          <a:solidFill>
            <a:schemeClr val="tx2"/>
          </a:solidFill>
          <a:latin typeface="+mj-lt"/>
          <a:ea typeface="+mj-ea"/>
          <a:cs typeface="+mj-cs"/>
        </a:defRPr>
      </a:lvl1pPr>
      <a:lvl2pPr algn="ctr" defTabSz="4022725" rtl="0" eaLnBrk="0" fontAlgn="base" hangingPunct="0">
        <a:spcBef>
          <a:spcPct val="0"/>
        </a:spcBef>
        <a:spcAft>
          <a:spcPct val="0"/>
        </a:spcAft>
        <a:defRPr sz="19200">
          <a:solidFill>
            <a:schemeClr val="tx2"/>
          </a:solidFill>
          <a:latin typeface="Arial" charset="0"/>
        </a:defRPr>
      </a:lvl2pPr>
      <a:lvl3pPr algn="ctr" defTabSz="4022725" rtl="0" eaLnBrk="0" fontAlgn="base" hangingPunct="0">
        <a:spcBef>
          <a:spcPct val="0"/>
        </a:spcBef>
        <a:spcAft>
          <a:spcPct val="0"/>
        </a:spcAft>
        <a:defRPr sz="19200">
          <a:solidFill>
            <a:schemeClr val="tx2"/>
          </a:solidFill>
          <a:latin typeface="Arial" charset="0"/>
        </a:defRPr>
      </a:lvl3pPr>
      <a:lvl4pPr algn="ctr" defTabSz="4022725" rtl="0" eaLnBrk="0" fontAlgn="base" hangingPunct="0">
        <a:spcBef>
          <a:spcPct val="0"/>
        </a:spcBef>
        <a:spcAft>
          <a:spcPct val="0"/>
        </a:spcAft>
        <a:defRPr sz="19200">
          <a:solidFill>
            <a:schemeClr val="tx2"/>
          </a:solidFill>
          <a:latin typeface="Arial" charset="0"/>
        </a:defRPr>
      </a:lvl4pPr>
      <a:lvl5pPr algn="ctr" defTabSz="4022725" rtl="0" eaLnBrk="0" fontAlgn="base" hangingPunct="0">
        <a:spcBef>
          <a:spcPct val="0"/>
        </a:spcBef>
        <a:spcAft>
          <a:spcPct val="0"/>
        </a:spcAft>
        <a:defRPr sz="19200">
          <a:solidFill>
            <a:schemeClr val="tx2"/>
          </a:solidFill>
          <a:latin typeface="Arial" charset="0"/>
        </a:defRPr>
      </a:lvl5pPr>
      <a:lvl6pPr marL="457095" algn="ctr" defTabSz="4031324" rtl="0" fontAlgn="base">
        <a:spcBef>
          <a:spcPct val="0"/>
        </a:spcBef>
        <a:spcAft>
          <a:spcPct val="0"/>
        </a:spcAft>
        <a:defRPr sz="19200">
          <a:solidFill>
            <a:schemeClr val="tx2"/>
          </a:solidFill>
          <a:latin typeface="Arial" charset="0"/>
        </a:defRPr>
      </a:lvl6pPr>
      <a:lvl7pPr marL="914194" algn="ctr" defTabSz="4031324" rtl="0" fontAlgn="base">
        <a:spcBef>
          <a:spcPct val="0"/>
        </a:spcBef>
        <a:spcAft>
          <a:spcPct val="0"/>
        </a:spcAft>
        <a:defRPr sz="19200">
          <a:solidFill>
            <a:schemeClr val="tx2"/>
          </a:solidFill>
          <a:latin typeface="Arial" charset="0"/>
        </a:defRPr>
      </a:lvl7pPr>
      <a:lvl8pPr marL="1371285" algn="ctr" defTabSz="4031324" rtl="0" fontAlgn="base">
        <a:spcBef>
          <a:spcPct val="0"/>
        </a:spcBef>
        <a:spcAft>
          <a:spcPct val="0"/>
        </a:spcAft>
        <a:defRPr sz="19200">
          <a:solidFill>
            <a:schemeClr val="tx2"/>
          </a:solidFill>
          <a:latin typeface="Arial" charset="0"/>
        </a:defRPr>
      </a:lvl8pPr>
      <a:lvl9pPr marL="1828380" algn="ctr" defTabSz="4031324" rtl="0" fontAlgn="base">
        <a:spcBef>
          <a:spcPct val="0"/>
        </a:spcBef>
        <a:spcAft>
          <a:spcPct val="0"/>
        </a:spcAft>
        <a:defRPr sz="19200">
          <a:solidFill>
            <a:schemeClr val="tx2"/>
          </a:solidFill>
          <a:latin typeface="Arial" charset="0"/>
        </a:defRPr>
      </a:lvl9pPr>
    </p:titleStyle>
    <p:bodyStyle>
      <a:lvl1pPr marL="1506538" indent="-1506538" algn="l" defTabSz="4022725" rtl="0" eaLnBrk="0" fontAlgn="base" hangingPunct="0">
        <a:spcBef>
          <a:spcPct val="20000"/>
        </a:spcBef>
        <a:spcAft>
          <a:spcPct val="0"/>
        </a:spcAft>
        <a:buChar char="•"/>
        <a:defRPr sz="14100">
          <a:solidFill>
            <a:schemeClr val="tx1"/>
          </a:solidFill>
          <a:latin typeface="+mn-lt"/>
          <a:ea typeface="+mn-ea"/>
          <a:cs typeface="+mn-cs"/>
        </a:defRPr>
      </a:lvl1pPr>
      <a:lvl2pPr marL="3267075" indent="-1252538" algn="l" defTabSz="4022725" rtl="0" eaLnBrk="0" fontAlgn="base" hangingPunct="0">
        <a:spcBef>
          <a:spcPct val="20000"/>
        </a:spcBef>
        <a:spcAft>
          <a:spcPct val="0"/>
        </a:spcAft>
        <a:buChar char="–"/>
        <a:defRPr sz="12400">
          <a:solidFill>
            <a:schemeClr val="tx1"/>
          </a:solidFill>
          <a:latin typeface="+mn-lt"/>
        </a:defRPr>
      </a:lvl2pPr>
      <a:lvl3pPr marL="5032375" indent="-998538" algn="l" defTabSz="4022725" rtl="0" eaLnBrk="0" fontAlgn="base" hangingPunct="0">
        <a:spcBef>
          <a:spcPct val="20000"/>
        </a:spcBef>
        <a:spcAft>
          <a:spcPct val="0"/>
        </a:spcAft>
        <a:buChar char="•"/>
        <a:defRPr sz="10500">
          <a:solidFill>
            <a:schemeClr val="tx1"/>
          </a:solidFill>
          <a:latin typeface="+mn-lt"/>
        </a:defRPr>
      </a:lvl3pPr>
      <a:lvl4pPr marL="7046913" indent="-998538" algn="l" defTabSz="4022725" rtl="0" eaLnBrk="0" fontAlgn="base" hangingPunct="0">
        <a:spcBef>
          <a:spcPct val="20000"/>
        </a:spcBef>
        <a:spcAft>
          <a:spcPct val="0"/>
        </a:spcAft>
        <a:buChar char="–"/>
        <a:defRPr sz="8800">
          <a:solidFill>
            <a:schemeClr val="tx1"/>
          </a:solidFill>
          <a:latin typeface="+mn-lt"/>
        </a:defRPr>
      </a:lvl4pPr>
      <a:lvl5pPr marL="9061450" indent="-998538" algn="l" defTabSz="4022725" rtl="0" eaLnBrk="0" fontAlgn="base" hangingPunct="0">
        <a:spcBef>
          <a:spcPct val="20000"/>
        </a:spcBef>
        <a:spcAft>
          <a:spcPct val="0"/>
        </a:spcAft>
        <a:buChar char="»"/>
        <a:defRPr sz="8800">
          <a:solidFill>
            <a:schemeClr val="tx1"/>
          </a:solidFill>
          <a:latin typeface="+mn-lt"/>
        </a:defRPr>
      </a:lvl5pPr>
      <a:lvl6pPr marL="9527581" indent="-1007830" algn="l" defTabSz="4031324" rtl="0" fontAlgn="base">
        <a:spcBef>
          <a:spcPct val="20000"/>
        </a:spcBef>
        <a:spcAft>
          <a:spcPct val="0"/>
        </a:spcAft>
        <a:buChar char="»"/>
        <a:defRPr sz="8800">
          <a:solidFill>
            <a:schemeClr val="tx1"/>
          </a:solidFill>
          <a:latin typeface="+mn-lt"/>
        </a:defRPr>
      </a:lvl6pPr>
      <a:lvl7pPr marL="9984677" indent="-1007830" algn="l" defTabSz="4031324" rtl="0" fontAlgn="base">
        <a:spcBef>
          <a:spcPct val="20000"/>
        </a:spcBef>
        <a:spcAft>
          <a:spcPct val="0"/>
        </a:spcAft>
        <a:buChar char="»"/>
        <a:defRPr sz="8800">
          <a:solidFill>
            <a:schemeClr val="tx1"/>
          </a:solidFill>
          <a:latin typeface="+mn-lt"/>
        </a:defRPr>
      </a:lvl7pPr>
      <a:lvl8pPr marL="10441768" indent="-1007830" algn="l" defTabSz="4031324" rtl="0" fontAlgn="base">
        <a:spcBef>
          <a:spcPct val="20000"/>
        </a:spcBef>
        <a:spcAft>
          <a:spcPct val="0"/>
        </a:spcAft>
        <a:buChar char="»"/>
        <a:defRPr sz="8800">
          <a:solidFill>
            <a:schemeClr val="tx1"/>
          </a:solidFill>
          <a:latin typeface="+mn-lt"/>
        </a:defRPr>
      </a:lvl8pPr>
      <a:lvl9pPr marL="10898865" indent="-1007830" algn="l" defTabSz="4031324" rtl="0" fontAlgn="base">
        <a:spcBef>
          <a:spcPct val="20000"/>
        </a:spcBef>
        <a:spcAft>
          <a:spcPct val="0"/>
        </a:spcAft>
        <a:buChar char="»"/>
        <a:defRPr sz="8800">
          <a:solidFill>
            <a:schemeClr val="tx1"/>
          </a:solidFill>
          <a:latin typeface="+mn-lt"/>
        </a:defRPr>
      </a:lvl9pPr>
    </p:bodyStyle>
    <p:otherStyle>
      <a:defPPr>
        <a:defRPr lang="de-DE"/>
      </a:defPPr>
      <a:lvl1pPr marL="0" algn="l" defTabSz="914194" rtl="0" eaLnBrk="1" latinLnBrk="0" hangingPunct="1">
        <a:defRPr sz="2000" kern="1200">
          <a:solidFill>
            <a:schemeClr val="tx1"/>
          </a:solidFill>
          <a:latin typeface="+mn-lt"/>
          <a:ea typeface="+mn-ea"/>
          <a:cs typeface="+mn-cs"/>
        </a:defRPr>
      </a:lvl1pPr>
      <a:lvl2pPr marL="457095" algn="l" defTabSz="914194" rtl="0" eaLnBrk="1" latinLnBrk="0" hangingPunct="1">
        <a:defRPr sz="2000" kern="1200">
          <a:solidFill>
            <a:schemeClr val="tx1"/>
          </a:solidFill>
          <a:latin typeface="+mn-lt"/>
          <a:ea typeface="+mn-ea"/>
          <a:cs typeface="+mn-cs"/>
        </a:defRPr>
      </a:lvl2pPr>
      <a:lvl3pPr marL="914194" algn="l" defTabSz="914194" rtl="0" eaLnBrk="1" latinLnBrk="0" hangingPunct="1">
        <a:defRPr sz="2000" kern="1200">
          <a:solidFill>
            <a:schemeClr val="tx1"/>
          </a:solidFill>
          <a:latin typeface="+mn-lt"/>
          <a:ea typeface="+mn-ea"/>
          <a:cs typeface="+mn-cs"/>
        </a:defRPr>
      </a:lvl3pPr>
      <a:lvl4pPr marL="1371285" algn="l" defTabSz="914194" rtl="0" eaLnBrk="1" latinLnBrk="0" hangingPunct="1">
        <a:defRPr sz="2000" kern="1200">
          <a:solidFill>
            <a:schemeClr val="tx1"/>
          </a:solidFill>
          <a:latin typeface="+mn-lt"/>
          <a:ea typeface="+mn-ea"/>
          <a:cs typeface="+mn-cs"/>
        </a:defRPr>
      </a:lvl4pPr>
      <a:lvl5pPr marL="1828380" algn="l" defTabSz="914194" rtl="0" eaLnBrk="1" latinLnBrk="0" hangingPunct="1">
        <a:defRPr sz="2000" kern="1200">
          <a:solidFill>
            <a:schemeClr val="tx1"/>
          </a:solidFill>
          <a:latin typeface="+mn-lt"/>
          <a:ea typeface="+mn-ea"/>
          <a:cs typeface="+mn-cs"/>
        </a:defRPr>
      </a:lvl5pPr>
      <a:lvl6pPr marL="2285477" algn="l" defTabSz="914194" rtl="0" eaLnBrk="1" latinLnBrk="0" hangingPunct="1">
        <a:defRPr sz="2000" kern="1200">
          <a:solidFill>
            <a:schemeClr val="tx1"/>
          </a:solidFill>
          <a:latin typeface="+mn-lt"/>
          <a:ea typeface="+mn-ea"/>
          <a:cs typeface="+mn-cs"/>
        </a:defRPr>
      </a:lvl6pPr>
      <a:lvl7pPr marL="2742571" algn="l" defTabSz="914194" rtl="0" eaLnBrk="1" latinLnBrk="0" hangingPunct="1">
        <a:defRPr sz="2000" kern="1200">
          <a:solidFill>
            <a:schemeClr val="tx1"/>
          </a:solidFill>
          <a:latin typeface="+mn-lt"/>
          <a:ea typeface="+mn-ea"/>
          <a:cs typeface="+mn-cs"/>
        </a:defRPr>
      </a:lvl7pPr>
      <a:lvl8pPr marL="3199668" algn="l" defTabSz="914194" rtl="0" eaLnBrk="1" latinLnBrk="0" hangingPunct="1">
        <a:defRPr sz="2000" kern="1200">
          <a:solidFill>
            <a:schemeClr val="tx1"/>
          </a:solidFill>
          <a:latin typeface="+mn-lt"/>
          <a:ea typeface="+mn-ea"/>
          <a:cs typeface="+mn-cs"/>
        </a:defRPr>
      </a:lvl8pPr>
      <a:lvl9pPr marL="3656761" algn="l" defTabSz="914194"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jpeg"/><Relationship Id="rId9" Type="http://schemas.openxmlformats.org/officeDocument/2006/relationships/comments" Target="../comments/commen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174156" y="17091239"/>
            <a:ext cx="7671394" cy="7671394"/>
          </a:xfrm>
          <a:prstGeom prst="rect">
            <a:avLst/>
          </a:prstGeom>
          <a:ln>
            <a:noFill/>
          </a:ln>
          <a:effectLst>
            <a:softEdge rad="112500"/>
          </a:effectLst>
        </p:spPr>
      </p:pic>
      <p:sp>
        <p:nvSpPr>
          <p:cNvPr id="13313" name="Textfeld 7">
            <a:extLst>
              <a:ext uri="{FF2B5EF4-FFF2-40B4-BE49-F238E27FC236}">
                <a16:creationId xmlns:a16="http://schemas.microsoft.com/office/drawing/2014/main" xmlns="" id="{290F1BF2-6C95-1E45-A84A-5B7246970A50}"/>
              </a:ext>
            </a:extLst>
          </p:cNvPr>
          <p:cNvSpPr txBox="1">
            <a:spLocks noChangeArrowheads="1"/>
          </p:cNvSpPr>
          <p:nvPr/>
        </p:nvSpPr>
        <p:spPr bwMode="auto">
          <a:xfrm>
            <a:off x="1812925" y="6051550"/>
            <a:ext cx="26979563" cy="2785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6" tIns="45709" rIns="91416" bIns="45709">
            <a:spAutoFit/>
          </a:bodyPr>
          <a:lstStyle>
            <a:lvl1pPr>
              <a:spcBef>
                <a:spcPct val="20000"/>
              </a:spcBef>
              <a:buChar char="•"/>
              <a:defRPr sz="14100">
                <a:solidFill>
                  <a:schemeClr val="tx1"/>
                </a:solidFill>
                <a:latin typeface="Arial" panose="020B0604020202020204" pitchFamily="34" charset="0"/>
              </a:defRPr>
            </a:lvl1pPr>
            <a:lvl2pPr marL="742950" indent="-285750">
              <a:spcBef>
                <a:spcPct val="20000"/>
              </a:spcBef>
              <a:buChar char="–"/>
              <a:defRPr sz="12400">
                <a:solidFill>
                  <a:schemeClr val="tx1"/>
                </a:solidFill>
                <a:latin typeface="Arial" panose="020B0604020202020204" pitchFamily="34" charset="0"/>
              </a:defRPr>
            </a:lvl2pPr>
            <a:lvl3pPr marL="1143000" indent="-228600">
              <a:spcBef>
                <a:spcPct val="20000"/>
              </a:spcBef>
              <a:buChar char="•"/>
              <a:defRPr sz="10500">
                <a:solidFill>
                  <a:schemeClr val="tx1"/>
                </a:solidFill>
                <a:latin typeface="Arial" panose="020B0604020202020204" pitchFamily="34" charset="0"/>
              </a:defRPr>
            </a:lvl3pPr>
            <a:lvl4pPr marL="1600200" indent="-228600">
              <a:spcBef>
                <a:spcPct val="20000"/>
              </a:spcBef>
              <a:buChar char="–"/>
              <a:defRPr sz="8800">
                <a:solidFill>
                  <a:schemeClr val="tx1"/>
                </a:solidFill>
                <a:latin typeface="Arial" panose="020B0604020202020204" pitchFamily="34" charset="0"/>
              </a:defRPr>
            </a:lvl4pPr>
            <a:lvl5pPr marL="2057400" indent="-228600">
              <a:spcBef>
                <a:spcPct val="20000"/>
              </a:spcBef>
              <a:buChar char="»"/>
              <a:defRPr sz="8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8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8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8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8800">
                <a:solidFill>
                  <a:schemeClr val="tx1"/>
                </a:solidFill>
                <a:latin typeface="Arial" panose="020B0604020202020204" pitchFamily="34" charset="0"/>
              </a:defRPr>
            </a:lvl9pPr>
          </a:lstStyle>
          <a:p>
            <a:pPr algn="ctr" eaLnBrk="1" hangingPunct="1">
              <a:spcBef>
                <a:spcPct val="0"/>
              </a:spcBef>
              <a:buFontTx/>
              <a:buNone/>
            </a:pPr>
            <a:r>
              <a:rPr lang="de-DE" altLang="de-DE" sz="11500" b="1" dirty="0" smtClean="0">
                <a:solidFill>
                  <a:srgbClr val="0070C0"/>
                </a:solidFill>
              </a:rPr>
              <a:t>ThoughtRobot</a:t>
            </a:r>
          </a:p>
          <a:p>
            <a:pPr algn="ctr" eaLnBrk="1" hangingPunct="1">
              <a:spcBef>
                <a:spcPct val="0"/>
              </a:spcBef>
              <a:buNone/>
            </a:pPr>
            <a:r>
              <a:rPr lang="de-DE" altLang="de-DE" sz="6000" dirty="0" smtClean="0"/>
              <a:t>Roman Dietenmeier, Ali Karami, </a:t>
            </a:r>
            <a:r>
              <a:rPr lang="de-DE" altLang="de-DE" sz="6000"/>
              <a:t>Matthias </a:t>
            </a:r>
            <a:r>
              <a:rPr lang="de-DE" altLang="de-DE" sz="6000" smtClean="0"/>
              <a:t>Pijarowski,Domenic Rothenberger </a:t>
            </a:r>
            <a:endParaRPr lang="de-DE" altLang="de-DE" sz="8300" dirty="0"/>
          </a:p>
        </p:txBody>
      </p:sp>
      <p:sp>
        <p:nvSpPr>
          <p:cNvPr id="13314" name="Textfeld 18">
            <a:extLst>
              <a:ext uri="{FF2B5EF4-FFF2-40B4-BE49-F238E27FC236}">
                <a16:creationId xmlns:a16="http://schemas.microsoft.com/office/drawing/2014/main" xmlns="" id="{2BABADD7-4612-C94E-8720-01AC1AF56354}"/>
              </a:ext>
            </a:extLst>
          </p:cNvPr>
          <p:cNvSpPr txBox="1">
            <a:spLocks noChangeArrowheads="1"/>
          </p:cNvSpPr>
          <p:nvPr/>
        </p:nvSpPr>
        <p:spPr bwMode="auto">
          <a:xfrm>
            <a:off x="1809750" y="9810750"/>
            <a:ext cx="26985913" cy="590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6" tIns="45709" rIns="91416" bIns="45709"/>
          <a:lstStyle>
            <a:lvl1pPr>
              <a:spcBef>
                <a:spcPct val="20000"/>
              </a:spcBef>
              <a:buChar char="•"/>
              <a:defRPr sz="14100">
                <a:solidFill>
                  <a:schemeClr val="tx1"/>
                </a:solidFill>
                <a:latin typeface="Arial" panose="020B0604020202020204" pitchFamily="34" charset="0"/>
              </a:defRPr>
            </a:lvl1pPr>
            <a:lvl2pPr marL="742950" indent="-285750">
              <a:spcBef>
                <a:spcPct val="20000"/>
              </a:spcBef>
              <a:buChar char="–"/>
              <a:defRPr sz="12400">
                <a:solidFill>
                  <a:schemeClr val="tx1"/>
                </a:solidFill>
                <a:latin typeface="Arial" panose="020B0604020202020204" pitchFamily="34" charset="0"/>
              </a:defRPr>
            </a:lvl2pPr>
            <a:lvl3pPr marL="1143000" indent="-228600">
              <a:spcBef>
                <a:spcPct val="20000"/>
              </a:spcBef>
              <a:buChar char="•"/>
              <a:defRPr sz="10500">
                <a:solidFill>
                  <a:schemeClr val="tx1"/>
                </a:solidFill>
                <a:latin typeface="Arial" panose="020B0604020202020204" pitchFamily="34" charset="0"/>
              </a:defRPr>
            </a:lvl3pPr>
            <a:lvl4pPr marL="1600200" indent="-228600">
              <a:spcBef>
                <a:spcPct val="20000"/>
              </a:spcBef>
              <a:buChar char="–"/>
              <a:defRPr sz="8800">
                <a:solidFill>
                  <a:schemeClr val="tx1"/>
                </a:solidFill>
                <a:latin typeface="Arial" panose="020B0604020202020204" pitchFamily="34" charset="0"/>
              </a:defRPr>
            </a:lvl4pPr>
            <a:lvl5pPr marL="2057400" indent="-228600">
              <a:spcBef>
                <a:spcPct val="20000"/>
              </a:spcBef>
              <a:buChar char="»"/>
              <a:defRPr sz="8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8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8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8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8800">
                <a:solidFill>
                  <a:schemeClr val="tx1"/>
                </a:solidFill>
                <a:latin typeface="Arial" panose="020B0604020202020204" pitchFamily="34" charset="0"/>
              </a:defRPr>
            </a:lvl9pPr>
          </a:lstStyle>
          <a:p>
            <a:pPr algn="just" eaLnBrk="1" hangingPunct="1">
              <a:lnSpc>
                <a:spcPts val="7013"/>
              </a:lnSpc>
              <a:spcBef>
                <a:spcPct val="0"/>
              </a:spcBef>
              <a:buFontTx/>
              <a:buNone/>
            </a:pPr>
            <a:r>
              <a:rPr lang="de-DE" altLang="de-DE" sz="6200" dirty="0" smtClean="0">
                <a:solidFill>
                  <a:srgbClr val="0070C0"/>
                </a:solidFill>
              </a:rPr>
              <a:t>Der Thought Robot demonstriert alternative Steuerungsmethoden zur Roboter Fernsteuerung. Die Steuerung über Hand, &amp; Sprach-Gesten sowie Gedankensteuerung ermöglicht eine bequeme Störung des Roboters, ohne eine herkömmliche Art von Fernbedienung zu bedienen zu müssen. Dazu können durch die neuen Eingabemethoden nun auch Menschen mit physischen Einschränkungen Roboter ohne Probleme steuern.</a:t>
            </a:r>
            <a:endParaRPr lang="de-DE" altLang="de-DE" sz="6200" dirty="0">
              <a:solidFill>
                <a:srgbClr val="0070C0"/>
              </a:solidFill>
            </a:endParaRPr>
          </a:p>
        </p:txBody>
      </p:sp>
      <p:sp>
        <p:nvSpPr>
          <p:cNvPr id="13315" name="Textfeld 7">
            <a:extLst>
              <a:ext uri="{FF2B5EF4-FFF2-40B4-BE49-F238E27FC236}">
                <a16:creationId xmlns:a16="http://schemas.microsoft.com/office/drawing/2014/main" xmlns="" id="{00DFF1DB-DFBA-744F-A5A6-5629A7D03DDC}"/>
              </a:ext>
            </a:extLst>
          </p:cNvPr>
          <p:cNvSpPr txBox="1">
            <a:spLocks noChangeArrowheads="1"/>
          </p:cNvSpPr>
          <p:nvPr/>
        </p:nvSpPr>
        <p:spPr bwMode="auto">
          <a:xfrm>
            <a:off x="1185863" y="1117600"/>
            <a:ext cx="17840325" cy="1016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16" tIns="45709" rIns="91416" bIns="45709">
            <a:spAutoFit/>
          </a:bodyPr>
          <a:lstStyle>
            <a:lvl1pPr>
              <a:spcBef>
                <a:spcPct val="20000"/>
              </a:spcBef>
              <a:buChar char="•"/>
              <a:defRPr sz="14100">
                <a:solidFill>
                  <a:schemeClr val="tx1"/>
                </a:solidFill>
                <a:latin typeface="Arial" panose="020B0604020202020204" pitchFamily="34" charset="0"/>
              </a:defRPr>
            </a:lvl1pPr>
            <a:lvl2pPr marL="742950" indent="-285750">
              <a:spcBef>
                <a:spcPct val="20000"/>
              </a:spcBef>
              <a:buChar char="–"/>
              <a:defRPr sz="12400">
                <a:solidFill>
                  <a:schemeClr val="tx1"/>
                </a:solidFill>
                <a:latin typeface="Arial" panose="020B0604020202020204" pitchFamily="34" charset="0"/>
              </a:defRPr>
            </a:lvl2pPr>
            <a:lvl3pPr marL="1143000" indent="-228600">
              <a:spcBef>
                <a:spcPct val="20000"/>
              </a:spcBef>
              <a:buChar char="•"/>
              <a:defRPr sz="10500">
                <a:solidFill>
                  <a:schemeClr val="tx1"/>
                </a:solidFill>
                <a:latin typeface="Arial" panose="020B0604020202020204" pitchFamily="34" charset="0"/>
              </a:defRPr>
            </a:lvl3pPr>
            <a:lvl4pPr marL="1600200" indent="-228600">
              <a:spcBef>
                <a:spcPct val="20000"/>
              </a:spcBef>
              <a:buChar char="–"/>
              <a:defRPr sz="8800">
                <a:solidFill>
                  <a:schemeClr val="tx1"/>
                </a:solidFill>
                <a:latin typeface="Arial" panose="020B0604020202020204" pitchFamily="34" charset="0"/>
              </a:defRPr>
            </a:lvl4pPr>
            <a:lvl5pPr marL="2057400" indent="-228600">
              <a:spcBef>
                <a:spcPct val="20000"/>
              </a:spcBef>
              <a:buChar char="»"/>
              <a:defRPr sz="8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8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8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8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8800">
                <a:solidFill>
                  <a:schemeClr val="tx1"/>
                </a:solidFill>
                <a:latin typeface="Arial" panose="020B0604020202020204" pitchFamily="34" charset="0"/>
              </a:defRPr>
            </a:lvl9pPr>
          </a:lstStyle>
          <a:p>
            <a:pPr eaLnBrk="1" hangingPunct="1">
              <a:spcBef>
                <a:spcPct val="0"/>
              </a:spcBef>
              <a:buFontTx/>
              <a:buNone/>
            </a:pPr>
            <a:r>
              <a:rPr lang="en-US" altLang="de-DE" sz="6000" b="1" dirty="0">
                <a:solidFill>
                  <a:srgbClr val="0070C0"/>
                </a:solidFill>
              </a:rPr>
              <a:t>Mobile and Embedded Software Development</a:t>
            </a:r>
            <a:endParaRPr lang="en-US" altLang="de-DE" sz="6000" dirty="0">
              <a:solidFill>
                <a:srgbClr val="0070C0"/>
              </a:solidFill>
            </a:endParaRPr>
          </a:p>
        </p:txBody>
      </p:sp>
      <p:pic>
        <p:nvPicPr>
          <p:cNvPr id="13316" name="Picture 13" descr="C:\Data\FH\Misc\TemplatesLogo\Logo_Hochschule Aalen_transp_Farbstufen_02.png">
            <a:extLst>
              <a:ext uri="{FF2B5EF4-FFF2-40B4-BE49-F238E27FC236}">
                <a16:creationId xmlns:a16="http://schemas.microsoft.com/office/drawing/2014/main" xmlns="" id="{22FEA27A-B796-A24D-B924-BE27D5A077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11875" y="882650"/>
            <a:ext cx="10761663" cy="134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Grafik 1">
            <a:extLst>
              <a:ext uri="{FF2B5EF4-FFF2-40B4-BE49-F238E27FC236}">
                <a16:creationId xmlns:a16="http://schemas.microsoft.com/office/drawing/2014/main" xmlns="" id="{1759153A-AE4C-F54A-B68C-5388789D742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5725" y="3186113"/>
            <a:ext cx="30365700" cy="211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8" name="Rectangle 2">
            <a:extLst>
              <a:ext uri="{FF2B5EF4-FFF2-40B4-BE49-F238E27FC236}">
                <a16:creationId xmlns:a16="http://schemas.microsoft.com/office/drawing/2014/main" xmlns="" id="{4179CC5B-6668-CF44-B72B-1C2A055A076D}"/>
              </a:ext>
            </a:extLst>
          </p:cNvPr>
          <p:cNvSpPr>
            <a:spLocks noChangeArrowheads="1"/>
          </p:cNvSpPr>
          <p:nvPr/>
        </p:nvSpPr>
        <p:spPr bwMode="auto">
          <a:xfrm>
            <a:off x="10096500" y="16651708"/>
            <a:ext cx="10412413" cy="8110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lnSpc>
                <a:spcPts val="7013"/>
              </a:lnSpc>
            </a:pPr>
            <a:r>
              <a:rPr lang="de-DE" altLang="de-DE" sz="3400" dirty="0" smtClean="0"/>
              <a:t>Als aller Erstes trainierten wir ein </a:t>
            </a:r>
            <a:r>
              <a:rPr lang="de-DE" altLang="de-DE" sz="3400" dirty="0" smtClean="0"/>
              <a:t>KI-Modell, </a:t>
            </a:r>
            <a:r>
              <a:rPr lang="de-DE" altLang="de-DE" sz="3400" dirty="0" smtClean="0"/>
              <a:t>um den Roboter mittels Gesten zu steuern. Dazu ist an einem </a:t>
            </a:r>
            <a:r>
              <a:rPr lang="en-US" altLang="de-DE" sz="3400" dirty="0" smtClean="0"/>
              <a:t>Raspberry Pi 4 </a:t>
            </a:r>
            <a:r>
              <a:rPr lang="de-DE" altLang="de-DE" sz="3400" dirty="0" smtClean="0"/>
              <a:t>eine</a:t>
            </a:r>
            <a:r>
              <a:rPr lang="en-US" altLang="de-DE" sz="3400" dirty="0" smtClean="0"/>
              <a:t> </a:t>
            </a:r>
            <a:r>
              <a:rPr lang="en-US" altLang="de-DE" sz="3400" dirty="0" err="1" smtClean="0"/>
              <a:t>Kamera</a:t>
            </a:r>
            <a:r>
              <a:rPr lang="en-US" altLang="de-DE" sz="3400" dirty="0" smtClean="0"/>
              <a:t> </a:t>
            </a:r>
            <a:r>
              <a:rPr lang="en-US" altLang="de-DE" sz="3400" dirty="0" err="1" smtClean="0"/>
              <a:t>angebracht</a:t>
            </a:r>
            <a:r>
              <a:rPr lang="en-US" altLang="de-DE" sz="3400" dirty="0" smtClean="0"/>
              <a:t>. Die </a:t>
            </a:r>
            <a:r>
              <a:rPr lang="en-US" altLang="de-DE" sz="3400" dirty="0" err="1" smtClean="0"/>
              <a:t>Kamera</a:t>
            </a:r>
            <a:r>
              <a:rPr lang="en-US" altLang="de-DE" sz="3400" dirty="0" smtClean="0"/>
              <a:t> </a:t>
            </a:r>
            <a:r>
              <a:rPr lang="en-US" altLang="de-DE" sz="3400" dirty="0" err="1" smtClean="0"/>
              <a:t>ist</a:t>
            </a:r>
            <a:r>
              <a:rPr lang="en-US" altLang="de-DE" sz="3400" dirty="0" smtClean="0"/>
              <a:t> auf die </a:t>
            </a:r>
            <a:r>
              <a:rPr lang="en-US" altLang="de-DE" sz="3400" dirty="0" err="1" smtClean="0"/>
              <a:t>steuernde</a:t>
            </a:r>
            <a:r>
              <a:rPr lang="en-US" altLang="de-DE" sz="3400" dirty="0" smtClean="0"/>
              <a:t> Person </a:t>
            </a:r>
            <a:r>
              <a:rPr lang="en-US" altLang="de-DE" sz="3400" dirty="0" err="1" smtClean="0"/>
              <a:t>gerichtet</a:t>
            </a:r>
            <a:r>
              <a:rPr lang="en-US" altLang="de-DE" sz="3400" dirty="0" smtClean="0"/>
              <a:t> und nun kann diese </a:t>
            </a:r>
            <a:r>
              <a:rPr lang="en-US" altLang="de-DE" sz="3400" dirty="0" err="1" smtClean="0"/>
              <a:t>mit</a:t>
            </a:r>
            <a:r>
              <a:rPr lang="en-US" altLang="de-DE" sz="3400" dirty="0" smtClean="0"/>
              <a:t> </a:t>
            </a:r>
            <a:r>
              <a:rPr lang="de-DE" altLang="de-DE" sz="3400" dirty="0" smtClean="0"/>
              <a:t>Hand</a:t>
            </a:r>
            <a:r>
              <a:rPr lang="en-US" altLang="de-DE" sz="3400" dirty="0" smtClean="0"/>
              <a:t> </a:t>
            </a:r>
            <a:r>
              <a:rPr lang="en-US" altLang="de-DE" sz="3400" dirty="0" err="1" smtClean="0"/>
              <a:t>Gesten</a:t>
            </a:r>
            <a:r>
              <a:rPr lang="en-US" altLang="de-DE" sz="3400" dirty="0" smtClean="0"/>
              <a:t> </a:t>
            </a:r>
            <a:r>
              <a:rPr lang="en-US" altLang="de-DE" sz="3400" dirty="0" err="1" smtClean="0"/>
              <a:t>wie</a:t>
            </a:r>
            <a:r>
              <a:rPr lang="en-US" altLang="de-DE" sz="3400" dirty="0" smtClean="0"/>
              <a:t>: “Finger nach </a:t>
            </a:r>
            <a:r>
              <a:rPr lang="en-US" altLang="de-DE" sz="3400" dirty="0" err="1" smtClean="0"/>
              <a:t>oben</a:t>
            </a:r>
            <a:r>
              <a:rPr lang="en-US" altLang="de-DE" sz="3400" dirty="0" smtClean="0"/>
              <a:t>” den Roboter </a:t>
            </a:r>
            <a:r>
              <a:rPr lang="en-US" altLang="de-DE" sz="3400" dirty="0" err="1" smtClean="0"/>
              <a:t>vorwärts</a:t>
            </a:r>
            <a:r>
              <a:rPr lang="en-US" altLang="de-DE" sz="3400" dirty="0" smtClean="0"/>
              <a:t> </a:t>
            </a:r>
            <a:r>
              <a:rPr lang="en-US" altLang="de-DE" sz="3400" dirty="0" err="1" smtClean="0"/>
              <a:t>bewegen</a:t>
            </a:r>
            <a:r>
              <a:rPr lang="en-US" altLang="de-DE" sz="3400" dirty="0" smtClean="0"/>
              <a:t>. Analog </a:t>
            </a:r>
            <a:r>
              <a:rPr lang="en-US" altLang="de-DE" sz="3400" dirty="0" err="1" smtClean="0"/>
              <a:t>dazu</a:t>
            </a:r>
            <a:r>
              <a:rPr lang="en-US" altLang="de-DE" sz="3400" dirty="0" smtClean="0"/>
              <a:t> kann man den Roboter </a:t>
            </a:r>
            <a:r>
              <a:rPr lang="en-US" altLang="de-DE" sz="3400" dirty="0" err="1" smtClean="0"/>
              <a:t>auch</a:t>
            </a:r>
            <a:r>
              <a:rPr lang="en-US" altLang="de-DE" sz="3400" dirty="0" smtClean="0"/>
              <a:t> </a:t>
            </a:r>
            <a:r>
              <a:rPr lang="en-US" altLang="de-DE" sz="3400" dirty="0" err="1" smtClean="0"/>
              <a:t>entsprechend</a:t>
            </a:r>
            <a:r>
              <a:rPr lang="en-US" altLang="de-DE" sz="3400" dirty="0" smtClean="0"/>
              <a:t> nach links </a:t>
            </a:r>
            <a:r>
              <a:rPr lang="en-US" altLang="de-DE" sz="3400" dirty="0" err="1" smtClean="0"/>
              <a:t>rechts</a:t>
            </a:r>
            <a:r>
              <a:rPr lang="en-US" altLang="de-DE" sz="3400" dirty="0" smtClean="0"/>
              <a:t> </a:t>
            </a:r>
            <a:r>
              <a:rPr lang="en-US" altLang="de-DE" sz="3400" dirty="0" err="1" smtClean="0"/>
              <a:t>drehen</a:t>
            </a:r>
            <a:r>
              <a:rPr lang="en-US" altLang="de-DE" sz="3400" dirty="0" smtClean="0"/>
              <a:t> und </a:t>
            </a:r>
            <a:r>
              <a:rPr lang="en-US" sz="3600" dirty="0" err="1"/>
              <a:t>Rückwärtsfahren</a:t>
            </a:r>
            <a:r>
              <a:rPr lang="en-US" sz="3600" dirty="0"/>
              <a:t> </a:t>
            </a:r>
            <a:r>
              <a:rPr lang="en-US" altLang="de-DE" sz="3400" dirty="0" err="1" smtClean="0"/>
              <a:t>sowie</a:t>
            </a:r>
            <a:r>
              <a:rPr lang="en-US" altLang="de-DE" sz="3400" dirty="0" smtClean="0"/>
              <a:t> </a:t>
            </a:r>
            <a:r>
              <a:rPr lang="en-US" altLang="de-DE" sz="3400" dirty="0" smtClean="0"/>
              <a:t>man den Roboter </a:t>
            </a:r>
            <a:r>
              <a:rPr lang="en-US" altLang="de-DE" sz="3400" dirty="0" err="1" smtClean="0"/>
              <a:t>auch</a:t>
            </a:r>
            <a:r>
              <a:rPr lang="en-US" altLang="de-DE" sz="3400" dirty="0" smtClean="0"/>
              <a:t> </a:t>
            </a:r>
            <a:r>
              <a:rPr lang="en-US" altLang="de-DE" sz="3400" dirty="0" err="1" smtClean="0"/>
              <a:t>stoppen</a:t>
            </a:r>
            <a:r>
              <a:rPr lang="en-US" altLang="de-DE" sz="3400" dirty="0" smtClean="0"/>
              <a:t> kann </a:t>
            </a:r>
            <a:r>
              <a:rPr lang="en-US" altLang="de-DE" sz="3400" dirty="0" err="1" smtClean="0"/>
              <a:t>mit</a:t>
            </a:r>
            <a:r>
              <a:rPr lang="en-US" altLang="de-DE" sz="3400" dirty="0" smtClean="0"/>
              <a:t> der </a:t>
            </a:r>
            <a:r>
              <a:rPr lang="en-US" altLang="de-DE" sz="3400" dirty="0" err="1" smtClean="0"/>
              <a:t>flachen</a:t>
            </a:r>
            <a:r>
              <a:rPr lang="en-US" altLang="de-DE" sz="3400" dirty="0" smtClean="0"/>
              <a:t> Hand. </a:t>
            </a:r>
          </a:p>
        </p:txBody>
      </p:sp>
      <p:pic>
        <p:nvPicPr>
          <p:cNvPr id="12" name="Picture 11"/>
          <p:cNvPicPr>
            <a:picLocks noChangeAspect="1"/>
          </p:cNvPicPr>
          <p:nvPr/>
        </p:nvPicPr>
        <p:blipFill>
          <a:blip r:embed="rId5"/>
          <a:stretch>
            <a:fillRect/>
          </a:stretch>
        </p:blipFill>
        <p:spPr>
          <a:xfrm>
            <a:off x="21251184" y="32038770"/>
            <a:ext cx="7996004" cy="7996004"/>
          </a:xfrm>
          <a:prstGeom prst="rect">
            <a:avLst/>
          </a:prstGeom>
          <a:ln>
            <a:noFill/>
          </a:ln>
          <a:effectLst>
            <a:softEdge rad="112500"/>
          </a:effectLst>
        </p:spPr>
      </p:pic>
      <p:sp>
        <p:nvSpPr>
          <p:cNvPr id="13319" name="TextBox 25">
            <a:extLst>
              <a:ext uri="{FF2B5EF4-FFF2-40B4-BE49-F238E27FC236}">
                <a16:creationId xmlns:a16="http://schemas.microsoft.com/office/drawing/2014/main" xmlns="" id="{8FD85051-5382-E840-BEE2-461DBC048BB2}"/>
              </a:ext>
            </a:extLst>
          </p:cNvPr>
          <p:cNvSpPr txBox="1">
            <a:spLocks noChangeArrowheads="1"/>
          </p:cNvSpPr>
          <p:nvPr/>
        </p:nvSpPr>
        <p:spPr bwMode="auto">
          <a:xfrm>
            <a:off x="21561027" y="40034774"/>
            <a:ext cx="7376319"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1" hangingPunct="1"/>
            <a:r>
              <a:rPr lang="en-US" altLang="en-US" sz="3600" dirty="0"/>
              <a:t>EMOTIV EPOC X</a:t>
            </a:r>
          </a:p>
        </p:txBody>
      </p:sp>
      <p:sp>
        <p:nvSpPr>
          <p:cNvPr id="13321" name="TextBox 25">
            <a:extLst>
              <a:ext uri="{FF2B5EF4-FFF2-40B4-BE49-F238E27FC236}">
                <a16:creationId xmlns:a16="http://schemas.microsoft.com/office/drawing/2014/main" xmlns="" id="{5702FAF9-821F-3F45-95EA-A7E33ACB7BF0}"/>
              </a:ext>
            </a:extLst>
          </p:cNvPr>
          <p:cNvSpPr txBox="1">
            <a:spLocks noChangeArrowheads="1"/>
          </p:cNvSpPr>
          <p:nvPr/>
        </p:nvSpPr>
        <p:spPr bwMode="auto">
          <a:xfrm>
            <a:off x="10096498" y="30642337"/>
            <a:ext cx="1025445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1" hangingPunct="1"/>
            <a:r>
              <a:rPr lang="de-DE" altLang="de-DE" sz="3600" dirty="0" smtClean="0"/>
              <a:t>“Finger nach links” Fahre nach links Geste</a:t>
            </a:r>
            <a:endParaRPr lang="de-DE" altLang="en-US" sz="3600" dirty="0"/>
          </a:p>
        </p:txBody>
      </p:sp>
      <p:sp>
        <p:nvSpPr>
          <p:cNvPr id="13323" name="TextBox 25">
            <a:extLst>
              <a:ext uri="{FF2B5EF4-FFF2-40B4-BE49-F238E27FC236}">
                <a16:creationId xmlns:a16="http://schemas.microsoft.com/office/drawing/2014/main" xmlns="" id="{8E9120A7-0D13-214D-9343-9AB4CDCC52BE}"/>
              </a:ext>
            </a:extLst>
          </p:cNvPr>
          <p:cNvSpPr txBox="1">
            <a:spLocks noChangeArrowheads="1"/>
          </p:cNvSpPr>
          <p:nvPr/>
        </p:nvSpPr>
        <p:spPr bwMode="auto">
          <a:xfrm>
            <a:off x="1185862" y="24762633"/>
            <a:ext cx="76596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1" hangingPunct="1"/>
            <a:r>
              <a:rPr lang="en-US" altLang="de-DE" sz="3600" dirty="0" err="1"/>
              <a:t>Elegoo</a:t>
            </a:r>
            <a:r>
              <a:rPr lang="en-US" altLang="de-DE" sz="3600" dirty="0"/>
              <a:t> Smart Robot Car Kit V4.0</a:t>
            </a:r>
            <a:endParaRPr lang="en-US" altLang="en-US" sz="3600" dirty="0"/>
          </a:p>
        </p:txBody>
      </p:sp>
      <p:sp>
        <p:nvSpPr>
          <p:cNvPr id="13329" name="Rectangle 2">
            <a:extLst>
              <a:ext uri="{FF2B5EF4-FFF2-40B4-BE49-F238E27FC236}">
                <a16:creationId xmlns:a16="http://schemas.microsoft.com/office/drawing/2014/main" xmlns="" id="{73F79B66-1234-5746-8A50-240A9DB3B724}"/>
              </a:ext>
            </a:extLst>
          </p:cNvPr>
          <p:cNvSpPr>
            <a:spLocks noChangeArrowheads="1"/>
          </p:cNvSpPr>
          <p:nvPr/>
        </p:nvSpPr>
        <p:spPr bwMode="auto">
          <a:xfrm>
            <a:off x="1179513" y="25796750"/>
            <a:ext cx="7666037" cy="861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lnSpc>
                <a:spcPts val="7013"/>
              </a:lnSpc>
            </a:pPr>
            <a:r>
              <a:rPr lang="de-DE" altLang="de-DE" sz="3400" dirty="0" smtClean="0"/>
              <a:t>Die „Thought Robot“ Basis war zunächst ein fertiger Roboter, ausgestattet mit einem Arduino Uno Mikrocontoller und einem ESP32, einem WLAN fähigen Mikrocontroller. Online findet man diesen unter dem Namen „</a:t>
            </a:r>
            <a:r>
              <a:rPr lang="en-US" altLang="de-DE" sz="3400" dirty="0" err="1"/>
              <a:t>Elegoo</a:t>
            </a:r>
            <a:r>
              <a:rPr lang="en-US" altLang="de-DE" sz="3400" dirty="0"/>
              <a:t> Smart Robot Car Kit </a:t>
            </a:r>
            <a:r>
              <a:rPr lang="en-US" altLang="de-DE" sz="3400" dirty="0" smtClean="0"/>
              <a:t>V4.0</a:t>
            </a:r>
            <a:r>
              <a:rPr lang="de-DE" altLang="de-DE" sz="3400" dirty="0" smtClean="0"/>
              <a:t>“. Dadurch hatten wir bereits einen einsatzfähigen Roboter, dem wir nun weitere Steuermöglichkeiten hinzufügten.</a:t>
            </a:r>
            <a:endParaRPr lang="de-DE" altLang="de-DE" sz="3400" dirty="0"/>
          </a:p>
        </p:txBody>
      </p:sp>
      <p:sp>
        <p:nvSpPr>
          <p:cNvPr id="24" name="Rectangle 2">
            <a:extLst>
              <a:ext uri="{FF2B5EF4-FFF2-40B4-BE49-F238E27FC236}">
                <a16:creationId xmlns:a16="http://schemas.microsoft.com/office/drawing/2014/main" xmlns="" id="{4179CC5B-6668-CF44-B72B-1C2A055A076D}"/>
              </a:ext>
            </a:extLst>
          </p:cNvPr>
          <p:cNvSpPr>
            <a:spLocks noChangeArrowheads="1"/>
          </p:cNvSpPr>
          <p:nvPr/>
        </p:nvSpPr>
        <p:spPr bwMode="auto">
          <a:xfrm>
            <a:off x="9938543" y="31288870"/>
            <a:ext cx="10412413" cy="8110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lnSpc>
                <a:spcPts val="7013"/>
              </a:lnSpc>
            </a:pPr>
            <a:r>
              <a:rPr lang="de-DE" altLang="de-DE" sz="3400" dirty="0" smtClean="0"/>
              <a:t>Für die </a:t>
            </a:r>
            <a:r>
              <a:rPr lang="de-DE" altLang="de-DE" sz="3400" dirty="0" smtClean="0"/>
              <a:t>Sprach-Steuerung </a:t>
            </a:r>
            <a:r>
              <a:rPr lang="de-DE" altLang="de-DE" sz="3400" dirty="0" smtClean="0"/>
              <a:t>nutzten wir eine Alexa. Diese nimm ähnlich wie schon bei den Gesten Befehle entgegen wie „</a:t>
            </a:r>
            <a:r>
              <a:rPr lang="de-DE" altLang="de-DE" sz="3400" dirty="0" smtClean="0"/>
              <a:t>Fahre, </a:t>
            </a:r>
            <a:r>
              <a:rPr lang="de-DE" altLang="de-DE" sz="3400" dirty="0" smtClean="0"/>
              <a:t>Vorwärts“ und </a:t>
            </a:r>
            <a:r>
              <a:rPr lang="de-DE" altLang="de-DE" sz="3400" dirty="0"/>
              <a:t>gleichermaßen natürlich </a:t>
            </a:r>
            <a:r>
              <a:rPr lang="de-DE" altLang="de-DE" sz="3400" dirty="0" smtClean="0"/>
              <a:t>wieder rückwärts, links, rechts und stop. Die Alexa sendet die Befehle dann mittels eines MQTT Servers an den </a:t>
            </a:r>
            <a:r>
              <a:rPr lang="en-US" altLang="de-DE" sz="3400" dirty="0" smtClean="0"/>
              <a:t>Raspberry</a:t>
            </a:r>
            <a:r>
              <a:rPr lang="de-DE" altLang="de-DE" sz="3400" dirty="0" smtClean="0"/>
              <a:t> Pi 4, welcher diesen mit den </a:t>
            </a:r>
            <a:r>
              <a:rPr lang="de-DE" altLang="de-DE" sz="3400" dirty="0" smtClean="0"/>
              <a:t>Handgesten </a:t>
            </a:r>
            <a:r>
              <a:rPr lang="de-DE" altLang="de-DE" sz="3400" dirty="0"/>
              <a:t>s</a:t>
            </a:r>
            <a:r>
              <a:rPr lang="de-DE" altLang="de-DE" sz="3400" dirty="0" smtClean="0"/>
              <a:t>cheduled </a:t>
            </a:r>
            <a:r>
              <a:rPr lang="de-DE" altLang="de-DE" sz="3400" dirty="0" smtClean="0"/>
              <a:t>und anschließend an den Roboter sendet. So kann der Roboter jetzt bereits mit Hand und Stimme gesteuert werden.</a:t>
            </a:r>
            <a:endParaRPr lang="de-DE" altLang="de-DE" sz="3400" dirty="0"/>
          </a:p>
        </p:txBody>
      </p:sp>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62320" y="32904113"/>
            <a:ext cx="7885267" cy="8062685"/>
          </a:xfrm>
          <a:prstGeom prst="rect">
            <a:avLst/>
          </a:prstGeom>
        </p:spPr>
      </p:pic>
      <p:grpSp>
        <p:nvGrpSpPr>
          <p:cNvPr id="2" name="Group 1"/>
          <p:cNvGrpSpPr/>
          <p:nvPr/>
        </p:nvGrpSpPr>
        <p:grpSpPr>
          <a:xfrm>
            <a:off x="1173449" y="35745349"/>
            <a:ext cx="7659688" cy="4935756"/>
            <a:chOff x="1030286" y="35446229"/>
            <a:chExt cx="7659688" cy="4935756"/>
          </a:xfrm>
        </p:grpSpPr>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0287" y="35446229"/>
              <a:ext cx="7659687" cy="4289425"/>
            </a:xfrm>
            <a:prstGeom prst="rect">
              <a:avLst/>
            </a:prstGeom>
            <a:ln>
              <a:noFill/>
            </a:ln>
            <a:effectLst>
              <a:softEdge rad="112500"/>
            </a:effectLst>
          </p:spPr>
        </p:pic>
        <p:sp>
          <p:nvSpPr>
            <p:cNvPr id="28" name="TextBox 25">
              <a:extLst>
                <a:ext uri="{FF2B5EF4-FFF2-40B4-BE49-F238E27FC236}">
                  <a16:creationId xmlns:a16="http://schemas.microsoft.com/office/drawing/2014/main" xmlns="" id="{8E9120A7-0D13-214D-9343-9AB4CDCC52BE}"/>
                </a:ext>
              </a:extLst>
            </p:cNvPr>
            <p:cNvSpPr txBox="1">
              <a:spLocks noChangeArrowheads="1"/>
            </p:cNvSpPr>
            <p:nvPr/>
          </p:nvSpPr>
          <p:spPr bwMode="auto">
            <a:xfrm>
              <a:off x="1030286" y="39735654"/>
              <a:ext cx="76596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1" hangingPunct="1"/>
              <a:r>
                <a:rPr lang="en-US" altLang="en-US" sz="3600" dirty="0" smtClean="0"/>
                <a:t>Amazon Alexa Echo Dot</a:t>
              </a:r>
              <a:endParaRPr lang="en-US" altLang="en-US" sz="3600" dirty="0"/>
            </a:p>
          </p:txBody>
        </p:sp>
      </p:grpSp>
      <p:sp>
        <p:nvSpPr>
          <p:cNvPr id="29" name="Rectangle 2">
            <a:extLst>
              <a:ext uri="{FF2B5EF4-FFF2-40B4-BE49-F238E27FC236}">
                <a16:creationId xmlns:a16="http://schemas.microsoft.com/office/drawing/2014/main" xmlns="" id="{73F79B66-1234-5746-8A50-240A9DB3B724}"/>
              </a:ext>
            </a:extLst>
          </p:cNvPr>
          <p:cNvSpPr>
            <a:spLocks noChangeArrowheads="1"/>
          </p:cNvSpPr>
          <p:nvPr/>
        </p:nvSpPr>
        <p:spPr bwMode="auto">
          <a:xfrm>
            <a:off x="21416169" y="16651707"/>
            <a:ext cx="7666037" cy="1538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lnSpc>
                <a:spcPts val="7013"/>
              </a:lnSpc>
            </a:pPr>
            <a:r>
              <a:rPr lang="de-DE" altLang="de-DE" sz="3400" dirty="0" smtClean="0"/>
              <a:t>Die </a:t>
            </a:r>
            <a:r>
              <a:rPr lang="de-DE" altLang="de-DE" sz="3400" dirty="0" smtClean="0"/>
              <a:t>atemberaubende </a:t>
            </a:r>
            <a:r>
              <a:rPr lang="de-DE" altLang="de-DE" sz="3400" dirty="0" smtClean="0"/>
              <a:t>Steuer-möglichkeit ist dennoch die Gedankensteuerung. Mittels eines BCI Headset kann man den Roboter mittels seiner Konzentration steuern. So konzentriert man sich </a:t>
            </a:r>
            <a:r>
              <a:rPr lang="de-DE" altLang="de-DE" sz="3400" dirty="0" smtClean="0"/>
              <a:t>beispielsweise </a:t>
            </a:r>
            <a:r>
              <a:rPr lang="de-DE" altLang="de-DE" sz="3400" dirty="0" smtClean="0"/>
              <a:t>auf das </a:t>
            </a:r>
            <a:r>
              <a:rPr lang="de-DE" altLang="de-DE" sz="3400" dirty="0" smtClean="0"/>
              <a:t>Wegdrücken </a:t>
            </a:r>
            <a:r>
              <a:rPr lang="de-DE" altLang="de-DE" sz="3400" dirty="0" smtClean="0"/>
              <a:t>des Roboters, so fährt dieser vorwärts. Im Gegenzug fährt der Roboter wieder rückwärts, wenn man </a:t>
            </a:r>
            <a:r>
              <a:rPr lang="de-DE" altLang="de-DE" sz="3400" dirty="0" smtClean="0"/>
              <a:t>daran, </a:t>
            </a:r>
            <a:r>
              <a:rPr lang="de-DE" altLang="de-DE" sz="3400" dirty="0" smtClean="0"/>
              <a:t>denkt diesen zu sich zu ziehen. Sowie man auch den Roboter nach links und rechts drehen kann und zwar alles per Gedanken. Dazu </a:t>
            </a:r>
            <a:r>
              <a:rPr lang="de-DE" altLang="de-DE" sz="3400" dirty="0" smtClean="0"/>
              <a:t>verwendeteten </a:t>
            </a:r>
            <a:r>
              <a:rPr lang="de-DE" altLang="de-DE" sz="3400" dirty="0" smtClean="0"/>
              <a:t>wir </a:t>
            </a:r>
            <a:r>
              <a:rPr lang="de-DE" altLang="de-DE" sz="3400" dirty="0"/>
              <a:t>das </a:t>
            </a:r>
            <a:r>
              <a:rPr lang="de-DE" altLang="de-DE" sz="3400" dirty="0" smtClean="0"/>
              <a:t>„EMOTIV </a:t>
            </a:r>
            <a:r>
              <a:rPr lang="de-DE" altLang="de-DE" sz="3400" dirty="0"/>
              <a:t>EPOC </a:t>
            </a:r>
            <a:r>
              <a:rPr lang="de-DE" altLang="de-DE" sz="3400" dirty="0" smtClean="0"/>
              <a:t>X“ BCI Headset, welches das Training der Befehle deutlich vereinfachte.</a:t>
            </a:r>
            <a:endParaRPr lang="de-DE" altLang="de-DE" sz="3400" dirty="0"/>
          </a:p>
        </p:txBody>
      </p:sp>
      <p:pic>
        <p:nvPicPr>
          <p:cNvPr id="15" name="Picture 14"/>
          <p:cNvPicPr>
            <a:picLocks noChangeAspect="1"/>
          </p:cNvPicPr>
          <p:nvPr/>
        </p:nvPicPr>
        <p:blipFill>
          <a:blip r:embed="rId8"/>
          <a:stretch>
            <a:fillRect/>
          </a:stretch>
        </p:blipFill>
        <p:spPr>
          <a:xfrm>
            <a:off x="11339714" y="24762633"/>
            <a:ext cx="7925983" cy="5877696"/>
          </a:xfrm>
          <a:prstGeom prst="rect">
            <a:avLst/>
          </a:prstGeom>
        </p:spPr>
      </p:pic>
    </p:spTree>
  </p:cSld>
  <p:clrMapOvr>
    <a:masterClrMapping/>
  </p:clrMapOvr>
</p:sld>
</file>

<file path=ppt/theme/theme1.xml><?xml version="1.0" encoding="utf-8"?>
<a:theme xmlns:a="http://schemas.openxmlformats.org/drawingml/2006/main" name="Standarddesign">
  <a:themeElements>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032250" rtl="0" eaLnBrk="1" fontAlgn="base" latinLnBrk="0" hangingPunct="1">
          <a:lnSpc>
            <a:spcPct val="100000"/>
          </a:lnSpc>
          <a:spcBef>
            <a:spcPct val="0"/>
          </a:spcBef>
          <a:spcAft>
            <a:spcPct val="0"/>
          </a:spcAft>
          <a:buClrTx/>
          <a:buSzTx/>
          <a:buFontTx/>
          <a:buNone/>
          <a:tabLst/>
          <a:defRPr kumimoji="0" lang="de-DE" sz="79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032250" rtl="0" eaLnBrk="1" fontAlgn="base" latinLnBrk="0" hangingPunct="1">
          <a:lnSpc>
            <a:spcPct val="100000"/>
          </a:lnSpc>
          <a:spcBef>
            <a:spcPct val="0"/>
          </a:spcBef>
          <a:spcAft>
            <a:spcPct val="0"/>
          </a:spcAft>
          <a:buClrTx/>
          <a:buSzTx/>
          <a:buFontTx/>
          <a:buNone/>
          <a:tabLst/>
          <a:defRPr kumimoji="0" lang="de-DE" sz="7900" b="0" i="0" u="none" strike="noStrike" cap="none" normalizeH="0" baseline="0" smtClean="0">
            <a:ln>
              <a:noFill/>
            </a:ln>
            <a:solidFill>
              <a:schemeClr val="tx1"/>
            </a:solidFill>
            <a:effectLst/>
            <a:latin typeface="Arial" charset="0"/>
          </a:defRPr>
        </a:defPPr>
      </a:lstStyle>
    </a:lnDef>
  </a:objectDefaults>
  <a:extraClrSchemeLst>
    <a:extraClrScheme>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andard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andard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andard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andard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andard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andard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andard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LongProperties xmlns="http://schemas.microsoft.com/office/2006/metadata/long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263CB31A3DDDB94BA564662520164A39" ma:contentTypeVersion="4" ma:contentTypeDescription="Ein neues Dokument erstellen." ma:contentTypeScope="" ma:versionID="8971b9055a38adf308fc04613f885abd">
  <xsd:schema xmlns:xsd="http://www.w3.org/2001/XMLSchema" xmlns:xs="http://www.w3.org/2001/XMLSchema" xmlns:p="http://schemas.microsoft.com/office/2006/metadata/properties" xmlns:ns1="http://schemas.microsoft.com/sharepoint/v3" xmlns:ns2="5c17c72e-e70c-44ef-8bae-bb555658bdd9" targetNamespace="http://schemas.microsoft.com/office/2006/metadata/properties" ma:root="true" ma:fieldsID="13d7569b2d275d635d19f12dea411d6c" ns1:_="" ns2:_="">
    <xsd:import namespace="http://schemas.microsoft.com/sharepoint/v3"/>
    <xsd:import namespace="5c17c72e-e70c-44ef-8bae-bb555658bdd9"/>
    <xsd:element name="properties">
      <xsd:complexType>
        <xsd:sequence>
          <xsd:element name="documentManagement">
            <xsd:complexType>
              <xsd:all>
                <xsd:element ref="ns1:PublishingStartDate" minOccurs="0"/>
                <xsd:element ref="ns1:PublishingExpirationDate" minOccurs="0"/>
                <xsd:element ref="ns2:Kategorie" minOccurs="0"/>
                <xsd:element ref="ns2:Anzeige_x0020_auf_x0020_Startseite" minOccurs="0"/>
                <xsd:element ref="ns2:Fakult_x00e4_t_x0020__x002f__x0020_Bereic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Geplantes Startdatum" ma:description="" ma:hidden="true" ma:internalName="PublishingStartDate">
      <xsd:simpleType>
        <xsd:restriction base="dms:Unknown"/>
      </xsd:simpleType>
    </xsd:element>
    <xsd:element name="PublishingExpirationDate" ma:index="9" nillable="true" ma:displayName="Geplantes Enddatum" ma:description=""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c17c72e-e70c-44ef-8bae-bb555658bdd9" elementFormDefault="qualified">
    <xsd:import namespace="http://schemas.microsoft.com/office/2006/documentManagement/types"/>
    <xsd:import namespace="http://schemas.microsoft.com/office/infopath/2007/PartnerControls"/>
    <xsd:element name="Kategorie" ma:index="10" nillable="true" ma:displayName="Kategorie" ma:internalName="Kategorie">
      <xsd:simpleType>
        <xsd:restriction base="dms:Text">
          <xsd:maxLength value="255"/>
        </xsd:restriction>
      </xsd:simpleType>
    </xsd:element>
    <xsd:element name="Anzeige_x0020_auf_x0020_Startseite" ma:index="11" nillable="true" ma:displayName="Anzeige auf Startseite" ma:default="1" ma:internalName="Anzeige_x0020_auf_x0020_Startseite">
      <xsd:simpleType>
        <xsd:restriction base="dms:Boolean"/>
      </xsd:simpleType>
    </xsd:element>
    <xsd:element name="Fakult_x00e4_t_x0020__x002f__x0020_Bereich" ma:index="12" nillable="true" ma:displayName="Fakultät / Bereich" ma:default="Hochschule" ma:format="Dropdown" ma:internalName="Fakult_x00e4_t_x0020__x002f__x0020_Bereich">
      <xsd:simpleType>
        <xsd:restriction base="dms:Choice">
          <xsd:enumeration value="Fakultät Chemie"/>
          <xsd:enumeration value="Fakultät Elektronik und Informatik"/>
          <xsd:enumeration value="Fakultät Maschinenbau und Werkstofftechnik"/>
          <xsd:enumeration value="Fakultät Optik und Mechatronik"/>
          <xsd:enumeration value="Fakultät Wirtschaftswissenschaften"/>
          <xsd:enumeration value="Rektorat"/>
          <xsd:enumeration value="IT-Service"/>
          <xsd:enumeration value="Hochschule"/>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8EA3BF2-EE9B-421D-BCB1-8768E02022B2}">
  <ds:schemaRefs>
    <ds:schemaRef ds:uri="http://schemas.microsoft.com/office/2006/metadata/longProperties"/>
  </ds:schemaRefs>
</ds:datastoreItem>
</file>

<file path=customXml/itemProps2.xml><?xml version="1.0" encoding="utf-8"?>
<ds:datastoreItem xmlns:ds="http://schemas.openxmlformats.org/officeDocument/2006/customXml" ds:itemID="{6C682FCD-B914-4FC1-B888-09051DC3DE04}">
  <ds:schemaRefs>
    <ds:schemaRef ds:uri="http://schemas.microsoft.com/sharepoint/v3/contenttype/forms"/>
  </ds:schemaRefs>
</ds:datastoreItem>
</file>

<file path=customXml/itemProps3.xml><?xml version="1.0" encoding="utf-8"?>
<ds:datastoreItem xmlns:ds="http://schemas.openxmlformats.org/officeDocument/2006/customXml" ds:itemID="{33BFF448-F977-4DCF-86F5-9A78C61A08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c17c72e-e70c-44ef-8bae-bb555658bd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167</TotalTime>
  <Words>399</Words>
  <Application>Microsoft Office PowerPoint</Application>
  <PresentationFormat>Custom</PresentationFormat>
  <Paragraphs>12</Paragraphs>
  <Slides>1</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Arial</vt:lpstr>
      <vt:lpstr>Standarddesign</vt:lpstr>
      <vt:lpstr>PowerPoint Presentation</vt:lpstr>
    </vt:vector>
  </TitlesOfParts>
  <Company>Pandora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Postervorlage Hochformat</dc:title>
  <dc:creator>Mueller, Patricia</dc:creator>
  <cp:lastModifiedBy>Roman Dietenmeier</cp:lastModifiedBy>
  <cp:revision>66</cp:revision>
  <cp:lastPrinted>2011-09-27T10:05:25Z</cp:lastPrinted>
  <dcterms:created xsi:type="dcterms:W3CDTF">2007-08-15T20:00:54Z</dcterms:created>
  <dcterms:modified xsi:type="dcterms:W3CDTF">2023-01-22T22:23:53Z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ategorie">
    <vt:lpwstr>Vorlagen</vt:lpwstr>
  </property>
  <property fmtid="{D5CDD505-2E9C-101B-9397-08002B2CF9AE}" pid="3" name="ContentType">
    <vt:lpwstr>Dokument</vt:lpwstr>
  </property>
  <property fmtid="{D5CDD505-2E9C-101B-9397-08002B2CF9AE}" pid="4" name="PublishingExpirationDate">
    <vt:lpwstr/>
  </property>
  <property fmtid="{D5CDD505-2E9C-101B-9397-08002B2CF9AE}" pid="5" name="PublishingStartDate">
    <vt:lpwstr/>
  </property>
  <property fmtid="{D5CDD505-2E9C-101B-9397-08002B2CF9AE}" pid="6" name="Fakultät / Bereich">
    <vt:lpwstr>Hochschule</vt:lpwstr>
  </property>
  <property fmtid="{D5CDD505-2E9C-101B-9397-08002B2CF9AE}" pid="7" name="Anzeige auf Startseite">
    <vt:lpwstr>1</vt:lpwstr>
  </property>
  <property fmtid="{D5CDD505-2E9C-101B-9397-08002B2CF9AE}" pid="8" name="Order">
    <vt:lpwstr>22100.0000000000</vt:lpwstr>
  </property>
</Properties>
</file>