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55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79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740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04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717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903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3162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99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79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157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16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89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89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5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311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98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86F94-08A8-4333-B584-C71B9EED8DBF}" type="datetimeFigureOut">
              <a:rPr lang="es-MX" smtClean="0"/>
              <a:t>29/03/2019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D415A1-D03D-4739-B3EF-1F02422D0E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332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10E1-4A7B-4B63-BF17-41FB48053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452" y="1427967"/>
            <a:ext cx="8902166" cy="3599436"/>
          </a:xfrm>
        </p:spPr>
        <p:txBody>
          <a:bodyPr/>
          <a:lstStyle/>
          <a:p>
            <a:r>
              <a:rPr lang="es-MX" sz="7200" dirty="0"/>
              <a:t>Metodologías ágiles aplicadas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120D3-F984-4BED-9510-F2C9359E1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900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266D-6730-4D50-A419-C7C49CEF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/>
              <a:t>Documentación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167D-B52F-44E0-A2B4-28E7CAE1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sz="4000" dirty="0"/>
              <a:t>Se utiliza SCRUM:</a:t>
            </a:r>
          </a:p>
          <a:p>
            <a:pPr lvl="1"/>
            <a:r>
              <a:rPr lang="es-MX" sz="3800" dirty="0"/>
              <a:t> Se documentan semanalmente los progresos en el proyecto y se planea el trabajo de la siguiente semana. (Minutas).</a:t>
            </a:r>
          </a:p>
          <a:p>
            <a:pPr lvl="2"/>
            <a:r>
              <a:rPr lang="es-MX" sz="3600" dirty="0"/>
              <a:t>Se establecen las tareas de la iteración.</a:t>
            </a:r>
          </a:p>
          <a:p>
            <a:pPr lvl="2"/>
            <a:r>
              <a:rPr lang="es-MX" sz="3600" dirty="0"/>
              <a:t>Se revisa el progreso y se discuten los retrasos.</a:t>
            </a:r>
          </a:p>
          <a:p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399248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00C7-6FD0-4949-91F1-B6F133B5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/>
              <a:t>Desarrollo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DC59-88A5-4566-BCFE-F60EB7DF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sz="4000" dirty="0"/>
              <a:t>Se utiliza XP:</a:t>
            </a:r>
          </a:p>
          <a:p>
            <a:pPr lvl="1"/>
            <a:r>
              <a:rPr lang="es-MX" sz="3800" dirty="0"/>
              <a:t>Empleando integración continua (</a:t>
            </a:r>
            <a:r>
              <a:rPr lang="es-MX" sz="3800" dirty="0" err="1"/>
              <a:t>TravisCI</a:t>
            </a:r>
            <a:r>
              <a:rPr lang="es-MX" sz="3800" dirty="0"/>
              <a:t>):</a:t>
            </a:r>
          </a:p>
          <a:p>
            <a:pPr lvl="2"/>
            <a:r>
              <a:rPr lang="es-MX" sz="3600" dirty="0"/>
              <a:t>Se entregan </a:t>
            </a:r>
            <a:r>
              <a:rPr lang="es-MX" sz="3600" dirty="0" err="1"/>
              <a:t>builds</a:t>
            </a:r>
            <a:r>
              <a:rPr lang="es-MX" sz="3600" dirty="0"/>
              <a:t> preliminares a los usuarios cada día.</a:t>
            </a:r>
          </a:p>
          <a:p>
            <a:pPr lvl="2"/>
            <a:r>
              <a:rPr lang="es-MX" sz="3600" dirty="0"/>
              <a:t>Se realizan pruebas unitarias.</a:t>
            </a:r>
          </a:p>
          <a:p>
            <a:pPr lvl="1"/>
            <a:r>
              <a:rPr lang="es-MX" sz="3800" dirty="0"/>
              <a:t>Con </a:t>
            </a:r>
            <a:r>
              <a:rPr lang="es-MX" sz="3800" dirty="0" err="1"/>
              <a:t>Github</a:t>
            </a:r>
            <a:r>
              <a:rPr lang="es-MX" sz="3800" dirty="0"/>
              <a:t> se les otorga la capacidad de reportar errores y solicitar características (se incluye al cliente en el desarrollo), de esta forma se evitan las regresiones y se asegura una entrega de calidad. </a:t>
            </a:r>
          </a:p>
          <a:p>
            <a:pPr lvl="1"/>
            <a:r>
              <a:rPr lang="es-MX" sz="3800" dirty="0"/>
              <a:t>Cada cierta cantidad de iteraciones se realiza una entrega estable. </a:t>
            </a:r>
          </a:p>
        </p:txBody>
      </p:sp>
    </p:spTree>
    <p:extLst>
      <p:ext uri="{BB962C8B-B14F-4D97-AF65-F5344CB8AC3E}">
        <p14:creationId xmlns:p14="http://schemas.microsoft.com/office/powerpoint/2010/main" val="510024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122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Metodologías ágiles aplicadas</vt:lpstr>
      <vt:lpstr>Documentación</vt:lpstr>
      <vt:lpstr>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Ágiles aplicadas</dc:title>
  <dc:creator>Yael Atletl Bueno</dc:creator>
  <cp:lastModifiedBy>Yael Atletl Bueno</cp:lastModifiedBy>
  <cp:revision>14</cp:revision>
  <dcterms:created xsi:type="dcterms:W3CDTF">2019-03-29T17:10:13Z</dcterms:created>
  <dcterms:modified xsi:type="dcterms:W3CDTF">2019-03-29T18:40:46Z</dcterms:modified>
</cp:coreProperties>
</file>